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Lst>
  <p:notesMasterIdLst>
    <p:notesMasterId r:id="rId3"/>
  </p:notesMasterIdLst>
  <p:sldIdLst>
    <p:sldId id="256" r:id="rId2"/>
  </p:sldIdLst>
  <p:sldSz cx="30279975" cy="42808525"/>
  <p:notesSz cx="6858000" cy="9144000"/>
  <p:defaultTextStyle>
    <a:defPPr>
      <a:defRPr lang="en-US"/>
    </a:defPPr>
    <a:lvl1pPr algn="l" rtl="0" eaLnBrk="0" fontAlgn="base" hangingPunct="0">
      <a:spcBef>
        <a:spcPct val="0"/>
      </a:spcBef>
      <a:spcAft>
        <a:spcPct val="0"/>
      </a:spcAft>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marL="1987550" indent="-496888" algn="l" rtl="0" eaLnBrk="0" fontAlgn="base" hangingPunct="0">
      <a:spcBef>
        <a:spcPct val="0"/>
      </a:spcBef>
      <a:spcAft>
        <a:spcPct val="0"/>
      </a:spcAft>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marL="3981450" indent="-998538" algn="l" rtl="0" eaLnBrk="0" fontAlgn="base" hangingPunct="0">
      <a:spcBef>
        <a:spcPct val="0"/>
      </a:spcBef>
      <a:spcAft>
        <a:spcPct val="0"/>
      </a:spcAft>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marL="5975350" indent="-1501775" algn="l" rtl="0" eaLnBrk="0" fontAlgn="base" hangingPunct="0">
      <a:spcBef>
        <a:spcPct val="0"/>
      </a:spcBef>
      <a:spcAft>
        <a:spcPct val="0"/>
      </a:spcAft>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marL="7964488" indent="-1998663" algn="l" rtl="0" eaLnBrk="0" fontAlgn="base" hangingPunct="0">
      <a:spcBef>
        <a:spcPct val="0"/>
      </a:spcBef>
      <a:spcAft>
        <a:spcPct val="0"/>
      </a:spcAft>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2286000" algn="l" defTabSz="914400" rtl="0" eaLnBrk="1" latinLnBrk="0" hangingPunct="1">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2743200" algn="l" defTabSz="914400" rtl="0" eaLnBrk="1" latinLnBrk="0" hangingPunct="1">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3200400" algn="l" defTabSz="914400" rtl="0" eaLnBrk="1" latinLnBrk="0" hangingPunct="1">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3657600" algn="l" defTabSz="914400" rtl="0" eaLnBrk="1" latinLnBrk="0" hangingPunct="1">
      <a:defRPr kern="1200">
        <a:solidFill>
          <a:srgbClr val="00000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9" d="100"/>
          <a:sy n="19" d="100"/>
        </p:scale>
        <p:origin x="950" y="125"/>
      </p:cViewPr>
      <p:guideLst>
        <p:guide orient="horz" pos="13483"/>
        <p:guide pos="9537"/>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p:cNvSpPr>
          <p:nvPr>
            <p:ph type="sldImg" idx="2"/>
          </p:nvPr>
        </p:nvSpPr>
        <p:spPr bwMode="auto">
          <a:xfrm>
            <a:off x="2216150" y="685800"/>
            <a:ext cx="24257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Lst>
        </p:spPr>
      </p:sp>
      <p:sp>
        <p:nvSpPr>
          <p:cNvPr id="2" name="Rectangle 2"/>
          <p:cNvSpPr>
            <a:spLocks noGrp="1"/>
          </p:cNvSpPr>
          <p:nvPr>
            <p:ph type="body" sz="quarter" idx="3"/>
          </p:nvPr>
        </p:nvSpPr>
        <p:spPr bwMode="auto">
          <a:xfrm>
            <a:off x="914400" y="4343400"/>
            <a:ext cx="5029200" cy="4114800"/>
          </a:xfrm>
          <a:prstGeom prst="rect">
            <a:avLst/>
          </a:prstGeom>
          <a:noFill/>
          <a:ln w="12700" cap="rnd"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a:sym typeface="Avenir Roman" charset="0"/>
              </a:rPr>
              <a:t>Click to edit Master text styles</a:t>
            </a:r>
          </a:p>
          <a:p>
            <a:pPr lvl="1"/>
            <a:r>
              <a:rPr lang="en-US" noProof="0">
                <a:sym typeface="Avenir Roman" charset="0"/>
              </a:rPr>
              <a:t>Second level</a:t>
            </a:r>
          </a:p>
          <a:p>
            <a:pPr lvl="2"/>
            <a:r>
              <a:rPr lang="en-US" noProof="0">
                <a:sym typeface="Avenir Roman" charset="0"/>
              </a:rPr>
              <a:t>Third level</a:t>
            </a:r>
          </a:p>
          <a:p>
            <a:pPr lvl="3"/>
            <a:r>
              <a:rPr lang="en-US" noProof="0">
                <a:sym typeface="Avenir Roman" charset="0"/>
              </a:rPr>
              <a:t>Fourth level</a:t>
            </a:r>
          </a:p>
          <a:p>
            <a:pPr lvl="4"/>
            <a:r>
              <a:rPr lang="en-US" noProof="0">
                <a:sym typeface="Avenir Roman" charset="0"/>
              </a:rPr>
              <a:t>Fifth level</a:t>
            </a:r>
          </a:p>
        </p:txBody>
      </p:sp>
    </p:spTree>
  </p:cSld>
  <p:clrMap bg1="lt1" tx1="dk1" bg2="lt2" tx2="dk2" accent1="accent1" accent2="accent2" accent3="accent3" accent4="accent4" accent5="accent5" accent6="accent6" hlink="hlink" folHlink="folHlink"/>
  <p:notesStyle>
    <a:lvl1pPr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charset="0"/>
      </a:defRPr>
    </a:lvl1pPr>
    <a:lvl2pPr marL="744538"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charset="0"/>
      </a:defRPr>
    </a:lvl2pPr>
    <a:lvl3pPr marL="1490663"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charset="0"/>
      </a:defRPr>
    </a:lvl3pPr>
    <a:lvl4pPr marL="2236788"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charset="0"/>
      </a:defRPr>
    </a:lvl4pPr>
    <a:lvl5pPr marL="2982913" algn="l" defTabSz="1490663" rtl="0" eaLnBrk="0" fontAlgn="base" hangingPunct="0">
      <a:lnSpc>
        <a:spcPct val="125000"/>
      </a:lnSpc>
      <a:spcBef>
        <a:spcPct val="0"/>
      </a:spcBef>
      <a:spcAft>
        <a:spcPct val="0"/>
      </a:spcAft>
      <a:defRPr sz="7800" kern="1200">
        <a:solidFill>
          <a:srgbClr val="000000"/>
        </a:solidFill>
        <a:latin typeface="Avenir Roman" charset="0"/>
        <a:ea typeface="Avenir Roman" charset="0"/>
        <a:cs typeface="Avenir Roman" charset="0"/>
        <a:sym typeface="Avenir Roman" charset="0"/>
      </a:defRPr>
    </a:lvl5pPr>
    <a:lvl6pPr marL="7457846" algn="l" defTabSz="2983139" rtl="0" eaLnBrk="1" latinLnBrk="0" hangingPunct="1">
      <a:defRPr sz="3900" kern="1200">
        <a:solidFill>
          <a:schemeClr val="tx1"/>
        </a:solidFill>
        <a:latin typeface="+mn-lt"/>
        <a:ea typeface="+mn-ea"/>
        <a:cs typeface="+mn-cs"/>
      </a:defRPr>
    </a:lvl6pPr>
    <a:lvl7pPr marL="8949416" algn="l" defTabSz="2983139" rtl="0" eaLnBrk="1" latinLnBrk="0" hangingPunct="1">
      <a:defRPr sz="3900" kern="1200">
        <a:solidFill>
          <a:schemeClr val="tx1"/>
        </a:solidFill>
        <a:latin typeface="+mn-lt"/>
        <a:ea typeface="+mn-ea"/>
        <a:cs typeface="+mn-cs"/>
      </a:defRPr>
    </a:lvl7pPr>
    <a:lvl8pPr marL="10440985" algn="l" defTabSz="2983139" rtl="0" eaLnBrk="1" latinLnBrk="0" hangingPunct="1">
      <a:defRPr sz="3900" kern="1200">
        <a:solidFill>
          <a:schemeClr val="tx1"/>
        </a:solidFill>
        <a:latin typeface="+mn-lt"/>
        <a:ea typeface="+mn-ea"/>
        <a:cs typeface="+mn-cs"/>
      </a:defRPr>
    </a:lvl8pPr>
    <a:lvl9pPr marL="11932554" algn="l" defTabSz="2983139"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p:sp>
      <p:sp>
        <p:nvSpPr>
          <p:cNvPr id="40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a:tailEnd/>
              </a14:hiddenLine>
            </a:ext>
          </a:extLst>
        </p:spPr>
        <p:txBody>
          <a:bodyPr/>
          <a:lstStyle/>
          <a:p>
            <a:pPr eaLnBrk="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3001" y="13298039"/>
            <a:ext cx="25733973" cy="9178562"/>
          </a:xfrm>
        </p:spPr>
        <p:txBody>
          <a:bodyPr/>
          <a:lstStyle/>
          <a:p>
            <a:r>
              <a:rPr lang="en-US"/>
              <a:t>Click to edit Master title style</a:t>
            </a:r>
          </a:p>
        </p:txBody>
      </p:sp>
      <p:sp>
        <p:nvSpPr>
          <p:cNvPr id="3" name="Subtitle 2"/>
          <p:cNvSpPr>
            <a:spLocks noGrp="1"/>
          </p:cNvSpPr>
          <p:nvPr>
            <p:ph type="subTitle" idx="1"/>
          </p:nvPr>
        </p:nvSpPr>
        <p:spPr>
          <a:xfrm>
            <a:off x="4540998" y="24260287"/>
            <a:ext cx="21197985" cy="10935710"/>
          </a:xfrm>
        </p:spPr>
        <p:txBody>
          <a:bodyPr/>
          <a:lstStyle>
            <a:lvl1pPr marL="0" indent="0" algn="ctr">
              <a:buNone/>
              <a:defRPr/>
            </a:lvl1pPr>
            <a:lvl2pPr marL="1491569" indent="0" algn="ctr">
              <a:buNone/>
              <a:defRPr/>
            </a:lvl2pPr>
            <a:lvl3pPr marL="2983139" indent="0" algn="ctr">
              <a:buNone/>
              <a:defRPr/>
            </a:lvl3pPr>
            <a:lvl4pPr marL="4474708" indent="0" algn="ctr">
              <a:buNone/>
              <a:defRPr/>
            </a:lvl4pPr>
            <a:lvl5pPr marL="5966277" indent="0" algn="ctr">
              <a:buNone/>
              <a:defRPr/>
            </a:lvl5pPr>
            <a:lvl6pPr marL="7457846" indent="0" algn="ctr">
              <a:buNone/>
              <a:defRPr/>
            </a:lvl6pPr>
            <a:lvl7pPr marL="8949416" indent="0" algn="ctr">
              <a:buNone/>
              <a:defRPr/>
            </a:lvl7pPr>
            <a:lvl8pPr marL="10440985" indent="0" algn="ctr">
              <a:buNone/>
              <a:defRPr/>
            </a:lvl8pPr>
            <a:lvl9pPr marL="11932554" indent="0" algn="ctr">
              <a:buNone/>
              <a:defRPr/>
            </a:lvl9pPr>
          </a:lstStyle>
          <a:p>
            <a:r>
              <a:rPr lang="en-US"/>
              <a:t>Click to edit Master subtitle style</a:t>
            </a:r>
          </a:p>
        </p:txBody>
      </p:sp>
      <p:sp>
        <p:nvSpPr>
          <p:cNvPr id="4" name="Rectangle 3"/>
          <p:cNvSpPr>
            <a:spLocks noGrp="1"/>
          </p:cNvSpPr>
          <p:nvPr>
            <p:ph type="sldNum" sz="quarter" idx="10"/>
          </p:nvPr>
        </p:nvSpPr>
        <p:spPr/>
        <p:txBody>
          <a:bodyPr/>
          <a:lstStyle>
            <a:lvl1pPr>
              <a:defRPr/>
            </a:lvl1pPr>
          </a:lstStyle>
          <a:p>
            <a:fld id="{AD3CBC6E-4F52-4F94-87A5-121618ADD449}" type="slidenum">
              <a:rPr lang="en-US" altLang="en-US"/>
              <a:pPr/>
              <a:t>‹#›</a:t>
            </a:fld>
            <a:endParaRPr lang="en-US" altLang="en-US" sz="5200">
              <a:solidFill>
                <a:srgbClr val="FFFFFF"/>
              </a:solidFill>
            </a:endParaRPr>
          </a:p>
        </p:txBody>
      </p:sp>
    </p:spTree>
    <p:extLst>
      <p:ext uri="{BB962C8B-B14F-4D97-AF65-F5344CB8AC3E}">
        <p14:creationId xmlns:p14="http://schemas.microsoft.com/office/powerpoint/2010/main" val="104886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fld id="{477A6C5B-782B-4CC8-B98A-6117A9C12630}" type="slidenum">
              <a:rPr lang="en-US" altLang="en-US"/>
              <a:pPr/>
              <a:t>‹#›</a:t>
            </a:fld>
            <a:endParaRPr lang="en-US" altLang="en-US" sz="5200">
              <a:solidFill>
                <a:srgbClr val="FFFFFF"/>
              </a:solidFill>
            </a:endParaRPr>
          </a:p>
        </p:txBody>
      </p:sp>
    </p:spTree>
    <p:extLst>
      <p:ext uri="{BB962C8B-B14F-4D97-AF65-F5344CB8AC3E}">
        <p14:creationId xmlns:p14="http://schemas.microsoft.com/office/powerpoint/2010/main" val="3024290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3985" y="573328"/>
            <a:ext cx="6808989" cy="4223519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11998" y="573328"/>
            <a:ext cx="19961354" cy="422351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fld id="{08E0A7D3-EFC8-45E2-B6FF-D989E906D32E}" type="slidenum">
              <a:rPr lang="en-US" altLang="en-US"/>
              <a:pPr/>
              <a:t>‹#›</a:t>
            </a:fld>
            <a:endParaRPr lang="en-US" altLang="en-US" sz="5200">
              <a:solidFill>
                <a:srgbClr val="FFFFFF"/>
              </a:solidFill>
            </a:endParaRPr>
          </a:p>
        </p:txBody>
      </p:sp>
    </p:spTree>
    <p:extLst>
      <p:ext uri="{BB962C8B-B14F-4D97-AF65-F5344CB8AC3E}">
        <p14:creationId xmlns:p14="http://schemas.microsoft.com/office/powerpoint/2010/main" val="1603745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sldNum" sz="quarter" idx="10"/>
          </p:nvPr>
        </p:nvSpPr>
        <p:spPr/>
        <p:txBody>
          <a:bodyPr/>
          <a:lstStyle>
            <a:lvl1pPr>
              <a:defRPr/>
            </a:lvl1pPr>
          </a:lstStyle>
          <a:p>
            <a:fld id="{7181B417-ECAE-4237-A4AC-36231122C3F3}" type="slidenum">
              <a:rPr lang="en-US" altLang="en-US"/>
              <a:pPr/>
              <a:t>‹#›</a:t>
            </a:fld>
            <a:endParaRPr lang="en-US" altLang="en-US" sz="5200">
              <a:solidFill>
                <a:srgbClr val="FFFFFF"/>
              </a:solidFill>
            </a:endParaRPr>
          </a:p>
        </p:txBody>
      </p:sp>
    </p:spTree>
    <p:extLst>
      <p:ext uri="{BB962C8B-B14F-4D97-AF65-F5344CB8AC3E}">
        <p14:creationId xmlns:p14="http://schemas.microsoft.com/office/powerpoint/2010/main" val="30629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3159" y="27509149"/>
            <a:ext cx="25738982" cy="8499065"/>
          </a:xfrm>
        </p:spPr>
        <p:txBody>
          <a:bodyPr anchor="t"/>
          <a:lstStyle>
            <a:lvl1pPr algn="l">
              <a:defRPr sz="13000" b="1" cap="all"/>
            </a:lvl1pPr>
          </a:lstStyle>
          <a:p>
            <a:r>
              <a:rPr lang="en-US"/>
              <a:t>Click to edit Master title style</a:t>
            </a:r>
          </a:p>
        </p:txBody>
      </p:sp>
      <p:sp>
        <p:nvSpPr>
          <p:cNvPr id="3" name="Text Placeholder 2"/>
          <p:cNvSpPr>
            <a:spLocks noGrp="1"/>
          </p:cNvSpPr>
          <p:nvPr>
            <p:ph type="body" idx="1"/>
          </p:nvPr>
        </p:nvSpPr>
        <p:spPr>
          <a:xfrm>
            <a:off x="2393159" y="18144784"/>
            <a:ext cx="25738982" cy="9364365"/>
          </a:xfrm>
        </p:spPr>
        <p:txBody>
          <a:bodyPr anchor="b"/>
          <a:lstStyle>
            <a:lvl1pPr marL="0" indent="0">
              <a:buNone/>
              <a:defRPr sz="6500"/>
            </a:lvl1pPr>
            <a:lvl2pPr marL="1491569" indent="0">
              <a:buNone/>
              <a:defRPr sz="5900"/>
            </a:lvl2pPr>
            <a:lvl3pPr marL="2983139" indent="0">
              <a:buNone/>
              <a:defRPr sz="5200"/>
            </a:lvl3pPr>
            <a:lvl4pPr marL="4474708" indent="0">
              <a:buNone/>
              <a:defRPr sz="4600"/>
            </a:lvl4pPr>
            <a:lvl5pPr marL="5966277" indent="0">
              <a:buNone/>
              <a:defRPr sz="4600"/>
            </a:lvl5pPr>
            <a:lvl6pPr marL="7457846" indent="0">
              <a:buNone/>
              <a:defRPr sz="4600"/>
            </a:lvl6pPr>
            <a:lvl7pPr marL="8949416" indent="0">
              <a:buNone/>
              <a:defRPr sz="4600"/>
            </a:lvl7pPr>
            <a:lvl8pPr marL="10440985" indent="0">
              <a:buNone/>
              <a:defRPr sz="4600"/>
            </a:lvl8pPr>
            <a:lvl9pPr marL="11932554" indent="0">
              <a:buNone/>
              <a:defRPr sz="4600"/>
            </a:lvl9pPr>
          </a:lstStyle>
          <a:p>
            <a:pPr lvl="0"/>
            <a:r>
              <a:rPr lang="en-US"/>
              <a:t>Click to edit Master text styles</a:t>
            </a:r>
          </a:p>
        </p:txBody>
      </p:sp>
      <p:sp>
        <p:nvSpPr>
          <p:cNvPr id="4" name="Rectangle 3"/>
          <p:cNvSpPr>
            <a:spLocks noGrp="1"/>
          </p:cNvSpPr>
          <p:nvPr>
            <p:ph type="sldNum" sz="quarter" idx="10"/>
          </p:nvPr>
        </p:nvSpPr>
        <p:spPr/>
        <p:txBody>
          <a:bodyPr/>
          <a:lstStyle>
            <a:lvl1pPr>
              <a:defRPr/>
            </a:lvl1pPr>
          </a:lstStyle>
          <a:p>
            <a:fld id="{DD353FAA-3B04-42C5-94E8-2769271C72AC}" type="slidenum">
              <a:rPr lang="en-US" altLang="en-US"/>
              <a:pPr/>
              <a:t>‹#›</a:t>
            </a:fld>
            <a:endParaRPr lang="en-US" altLang="en-US" sz="5200">
              <a:solidFill>
                <a:srgbClr val="FFFFFF"/>
              </a:solidFill>
            </a:endParaRPr>
          </a:p>
        </p:txBody>
      </p:sp>
    </p:spTree>
    <p:extLst>
      <p:ext uri="{BB962C8B-B14F-4D97-AF65-F5344CB8AC3E}">
        <p14:creationId xmlns:p14="http://schemas.microsoft.com/office/powerpoint/2010/main" val="1742619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11996" y="9985472"/>
            <a:ext cx="13382669" cy="3282305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75301" y="9985472"/>
            <a:ext cx="13387674" cy="32823053"/>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p:cNvSpPr>
          <p:nvPr>
            <p:ph type="sldNum" sz="quarter" idx="10"/>
          </p:nvPr>
        </p:nvSpPr>
        <p:spPr/>
        <p:txBody>
          <a:bodyPr/>
          <a:lstStyle>
            <a:lvl1pPr>
              <a:defRPr/>
            </a:lvl1pPr>
          </a:lstStyle>
          <a:p>
            <a:fld id="{9E76325E-E11F-445B-A011-F8EFB6CF9C50}" type="slidenum">
              <a:rPr lang="en-US" altLang="en-US"/>
              <a:pPr/>
              <a:t>‹#›</a:t>
            </a:fld>
            <a:endParaRPr lang="en-US" altLang="en-US" sz="5200">
              <a:solidFill>
                <a:srgbClr val="FFFFFF"/>
              </a:solidFill>
            </a:endParaRPr>
          </a:p>
        </p:txBody>
      </p:sp>
    </p:spTree>
    <p:extLst>
      <p:ext uri="{BB962C8B-B14F-4D97-AF65-F5344CB8AC3E}">
        <p14:creationId xmlns:p14="http://schemas.microsoft.com/office/powerpoint/2010/main" val="357296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996" y="1714679"/>
            <a:ext cx="27255983" cy="713475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1996" y="9582019"/>
            <a:ext cx="13382669" cy="3992065"/>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en-US"/>
              <a:t>Click to edit Master text styles</a:t>
            </a:r>
          </a:p>
        </p:txBody>
      </p:sp>
      <p:sp>
        <p:nvSpPr>
          <p:cNvPr id="4" name="Content Placeholder 3"/>
          <p:cNvSpPr>
            <a:spLocks noGrp="1"/>
          </p:cNvSpPr>
          <p:nvPr>
            <p:ph sz="half" idx="2"/>
          </p:nvPr>
        </p:nvSpPr>
        <p:spPr>
          <a:xfrm>
            <a:off x="1511996" y="13574085"/>
            <a:ext cx="13382669" cy="24663741"/>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80306" y="9582019"/>
            <a:ext cx="13387674" cy="3992065"/>
          </a:xfrm>
        </p:spPr>
        <p:txBody>
          <a:bodyPr anchor="b"/>
          <a:lstStyle>
            <a:lvl1pPr marL="0" indent="0">
              <a:buNone/>
              <a:defRPr sz="7800" b="1"/>
            </a:lvl1pPr>
            <a:lvl2pPr marL="1491569" indent="0">
              <a:buNone/>
              <a:defRPr sz="6500" b="1"/>
            </a:lvl2pPr>
            <a:lvl3pPr marL="2983139" indent="0">
              <a:buNone/>
              <a:defRPr sz="5900" b="1"/>
            </a:lvl3pPr>
            <a:lvl4pPr marL="4474708" indent="0">
              <a:buNone/>
              <a:defRPr sz="5200" b="1"/>
            </a:lvl4pPr>
            <a:lvl5pPr marL="5966277" indent="0">
              <a:buNone/>
              <a:defRPr sz="5200" b="1"/>
            </a:lvl5pPr>
            <a:lvl6pPr marL="7457846" indent="0">
              <a:buNone/>
              <a:defRPr sz="5200" b="1"/>
            </a:lvl6pPr>
            <a:lvl7pPr marL="8949416" indent="0">
              <a:buNone/>
              <a:defRPr sz="5200" b="1"/>
            </a:lvl7pPr>
            <a:lvl8pPr marL="10440985" indent="0">
              <a:buNone/>
              <a:defRPr sz="5200" b="1"/>
            </a:lvl8pPr>
            <a:lvl9pPr marL="11932554"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5380306" y="13574085"/>
            <a:ext cx="13387674" cy="24663741"/>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p:cNvSpPr>
          <p:nvPr>
            <p:ph type="sldNum" sz="quarter" idx="10"/>
          </p:nvPr>
        </p:nvSpPr>
        <p:spPr/>
        <p:txBody>
          <a:bodyPr/>
          <a:lstStyle>
            <a:lvl1pPr>
              <a:defRPr/>
            </a:lvl1pPr>
          </a:lstStyle>
          <a:p>
            <a:fld id="{35DE7C42-14CD-44E8-88A2-E60C5ECB3910}" type="slidenum">
              <a:rPr lang="en-US" altLang="en-US"/>
              <a:pPr/>
              <a:t>‹#›</a:t>
            </a:fld>
            <a:endParaRPr lang="en-US" altLang="en-US" sz="5200">
              <a:solidFill>
                <a:srgbClr val="FFFFFF"/>
              </a:solidFill>
            </a:endParaRPr>
          </a:p>
        </p:txBody>
      </p:sp>
    </p:spTree>
    <p:extLst>
      <p:ext uri="{BB962C8B-B14F-4D97-AF65-F5344CB8AC3E}">
        <p14:creationId xmlns:p14="http://schemas.microsoft.com/office/powerpoint/2010/main" val="3287009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p:cNvSpPr>
          <p:nvPr>
            <p:ph type="sldNum" sz="quarter" idx="10"/>
          </p:nvPr>
        </p:nvSpPr>
        <p:spPr/>
        <p:txBody>
          <a:bodyPr/>
          <a:lstStyle>
            <a:lvl1pPr>
              <a:defRPr/>
            </a:lvl1pPr>
          </a:lstStyle>
          <a:p>
            <a:fld id="{CCCAE02D-6881-4D9A-8C31-944A64604205}" type="slidenum">
              <a:rPr lang="en-US" altLang="en-US"/>
              <a:pPr/>
              <a:t>‹#›</a:t>
            </a:fld>
            <a:endParaRPr lang="en-US" altLang="en-US" sz="5200">
              <a:solidFill>
                <a:srgbClr val="FFFFFF"/>
              </a:solidFill>
            </a:endParaRPr>
          </a:p>
        </p:txBody>
      </p:sp>
    </p:spTree>
    <p:extLst>
      <p:ext uri="{BB962C8B-B14F-4D97-AF65-F5344CB8AC3E}">
        <p14:creationId xmlns:p14="http://schemas.microsoft.com/office/powerpoint/2010/main" val="402307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p:cNvSpPr>
          <p:nvPr>
            <p:ph type="sldNum" sz="quarter" idx="10"/>
          </p:nvPr>
        </p:nvSpPr>
        <p:spPr/>
        <p:txBody>
          <a:bodyPr/>
          <a:lstStyle>
            <a:lvl1pPr>
              <a:defRPr/>
            </a:lvl1pPr>
          </a:lstStyle>
          <a:p>
            <a:fld id="{3CF550AD-3F29-447A-BBDA-8845E50D269B}" type="slidenum">
              <a:rPr lang="en-US" altLang="en-US"/>
              <a:pPr/>
              <a:t>‹#›</a:t>
            </a:fld>
            <a:endParaRPr lang="en-US" altLang="en-US" sz="5200">
              <a:solidFill>
                <a:srgbClr val="FFFFFF"/>
              </a:solidFill>
            </a:endParaRPr>
          </a:p>
        </p:txBody>
      </p:sp>
    </p:spTree>
    <p:extLst>
      <p:ext uri="{BB962C8B-B14F-4D97-AF65-F5344CB8AC3E}">
        <p14:creationId xmlns:p14="http://schemas.microsoft.com/office/powerpoint/2010/main" val="2716902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998" y="1704063"/>
            <a:ext cx="9963153" cy="7251543"/>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11840635" y="1704063"/>
            <a:ext cx="16927346" cy="36533764"/>
          </a:xfrm>
        </p:spPr>
        <p:txBody>
          <a:bodyPr/>
          <a:lstStyle>
            <a:lvl1pPr>
              <a:defRPr sz="10400"/>
            </a:lvl1pPr>
            <a:lvl2pPr>
              <a:defRPr sz="9100"/>
            </a:lvl2pPr>
            <a:lvl3pPr>
              <a:defRPr sz="78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1998" y="8955605"/>
            <a:ext cx="9963153" cy="29282220"/>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en-US"/>
              <a:t>Click to edit Master text styles</a:t>
            </a:r>
          </a:p>
        </p:txBody>
      </p:sp>
      <p:sp>
        <p:nvSpPr>
          <p:cNvPr id="5" name="Rectangle 3"/>
          <p:cNvSpPr>
            <a:spLocks noGrp="1"/>
          </p:cNvSpPr>
          <p:nvPr>
            <p:ph type="sldNum" sz="quarter" idx="10"/>
          </p:nvPr>
        </p:nvSpPr>
        <p:spPr/>
        <p:txBody>
          <a:bodyPr/>
          <a:lstStyle>
            <a:lvl1pPr>
              <a:defRPr/>
            </a:lvl1pPr>
          </a:lstStyle>
          <a:p>
            <a:fld id="{E5AB130B-2897-4062-BB54-684AFB5E3645}" type="slidenum">
              <a:rPr lang="en-US" altLang="en-US"/>
              <a:pPr/>
              <a:t>‹#›</a:t>
            </a:fld>
            <a:endParaRPr lang="en-US" altLang="en-US" sz="5200">
              <a:solidFill>
                <a:srgbClr val="FFFFFF"/>
              </a:solidFill>
            </a:endParaRPr>
          </a:p>
        </p:txBody>
      </p:sp>
    </p:spTree>
    <p:extLst>
      <p:ext uri="{BB962C8B-B14F-4D97-AF65-F5344CB8AC3E}">
        <p14:creationId xmlns:p14="http://schemas.microsoft.com/office/powerpoint/2010/main" val="377273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835" y="29967032"/>
            <a:ext cx="18168985" cy="3535526"/>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5932835" y="3827501"/>
            <a:ext cx="18168985" cy="25682992"/>
          </a:xfrm>
        </p:spPr>
        <p:txBody>
          <a:bodyPr/>
          <a:lstStyle>
            <a:lvl1pPr marL="0" indent="0">
              <a:buNone/>
              <a:defRPr sz="10400"/>
            </a:lvl1pPr>
            <a:lvl2pPr marL="1491569" indent="0">
              <a:buNone/>
              <a:defRPr sz="9100"/>
            </a:lvl2pPr>
            <a:lvl3pPr marL="2983139" indent="0">
              <a:buNone/>
              <a:defRPr sz="7800"/>
            </a:lvl3pPr>
            <a:lvl4pPr marL="4474708" indent="0">
              <a:buNone/>
              <a:defRPr sz="6500"/>
            </a:lvl4pPr>
            <a:lvl5pPr marL="5966277" indent="0">
              <a:buNone/>
              <a:defRPr sz="6500"/>
            </a:lvl5pPr>
            <a:lvl6pPr marL="7457846" indent="0">
              <a:buNone/>
              <a:defRPr sz="6500"/>
            </a:lvl6pPr>
            <a:lvl7pPr marL="8949416" indent="0">
              <a:buNone/>
              <a:defRPr sz="6500"/>
            </a:lvl7pPr>
            <a:lvl8pPr marL="10440985" indent="0">
              <a:buNone/>
              <a:defRPr sz="6500"/>
            </a:lvl8pPr>
            <a:lvl9pPr marL="11932554" indent="0">
              <a:buNone/>
              <a:defRPr sz="6500"/>
            </a:lvl9pPr>
          </a:lstStyle>
          <a:p>
            <a:pPr lvl="0"/>
            <a:endParaRPr lang="en-US" noProof="0">
              <a:sym typeface="Helvetica" charset="0"/>
            </a:endParaRPr>
          </a:p>
        </p:txBody>
      </p:sp>
      <p:sp>
        <p:nvSpPr>
          <p:cNvPr id="4" name="Text Placeholder 3"/>
          <p:cNvSpPr>
            <a:spLocks noGrp="1"/>
          </p:cNvSpPr>
          <p:nvPr>
            <p:ph type="body" sz="half" idx="2"/>
          </p:nvPr>
        </p:nvSpPr>
        <p:spPr>
          <a:xfrm>
            <a:off x="5932835" y="33502556"/>
            <a:ext cx="18168985" cy="5027240"/>
          </a:xfrm>
        </p:spPr>
        <p:txBody>
          <a:bodyPr/>
          <a:lstStyle>
            <a:lvl1pPr marL="0" indent="0">
              <a:buNone/>
              <a:defRPr sz="4600"/>
            </a:lvl1pPr>
            <a:lvl2pPr marL="1491569" indent="0">
              <a:buNone/>
              <a:defRPr sz="3900"/>
            </a:lvl2pPr>
            <a:lvl3pPr marL="2983139" indent="0">
              <a:buNone/>
              <a:defRPr sz="3300"/>
            </a:lvl3pPr>
            <a:lvl4pPr marL="4474708" indent="0">
              <a:buNone/>
              <a:defRPr sz="2900"/>
            </a:lvl4pPr>
            <a:lvl5pPr marL="5966277" indent="0">
              <a:buNone/>
              <a:defRPr sz="2900"/>
            </a:lvl5pPr>
            <a:lvl6pPr marL="7457846" indent="0">
              <a:buNone/>
              <a:defRPr sz="2900"/>
            </a:lvl6pPr>
            <a:lvl7pPr marL="8949416" indent="0">
              <a:buNone/>
              <a:defRPr sz="2900"/>
            </a:lvl7pPr>
            <a:lvl8pPr marL="10440985" indent="0">
              <a:buNone/>
              <a:defRPr sz="2900"/>
            </a:lvl8pPr>
            <a:lvl9pPr marL="11932554" indent="0">
              <a:buNone/>
              <a:defRPr sz="2900"/>
            </a:lvl9pPr>
          </a:lstStyle>
          <a:p>
            <a:pPr lvl="0"/>
            <a:r>
              <a:rPr lang="en-US"/>
              <a:t>Click to edit Master text styles</a:t>
            </a:r>
          </a:p>
        </p:txBody>
      </p:sp>
      <p:sp>
        <p:nvSpPr>
          <p:cNvPr id="5" name="Rectangle 3"/>
          <p:cNvSpPr>
            <a:spLocks noGrp="1"/>
          </p:cNvSpPr>
          <p:nvPr>
            <p:ph type="sldNum" sz="quarter" idx="10"/>
          </p:nvPr>
        </p:nvSpPr>
        <p:spPr/>
        <p:txBody>
          <a:bodyPr/>
          <a:lstStyle>
            <a:lvl1pPr>
              <a:defRPr/>
            </a:lvl1pPr>
          </a:lstStyle>
          <a:p>
            <a:fld id="{B42DEE8E-6B80-4939-ADA7-88BD377B219D}" type="slidenum">
              <a:rPr lang="en-US" altLang="en-US"/>
              <a:pPr/>
              <a:t>‹#›</a:t>
            </a:fld>
            <a:endParaRPr lang="en-US" altLang="en-US" sz="5200">
              <a:solidFill>
                <a:srgbClr val="FFFFFF"/>
              </a:solidFill>
            </a:endParaRPr>
          </a:p>
        </p:txBody>
      </p:sp>
    </p:spTree>
    <p:extLst>
      <p:ext uri="{BB962C8B-B14F-4D97-AF65-F5344CB8AC3E}">
        <p14:creationId xmlns:p14="http://schemas.microsoft.com/office/powerpoint/2010/main" val="1094531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1F497D"/>
        </a:solidFill>
        <a:effectLst/>
      </p:bgPr>
    </p:bg>
    <p:spTree>
      <p:nvGrpSpPr>
        <p:cNvPr id="1" name=""/>
        <p:cNvGrpSpPr/>
        <p:nvPr/>
      </p:nvGrpSpPr>
      <p:grpSpPr>
        <a:xfrm>
          <a:off x="0" y="0"/>
          <a:ext cx="0" cy="0"/>
          <a:chOff x="0" y="0"/>
          <a:chExt cx="0" cy="0"/>
        </a:xfrm>
      </p:grpSpPr>
      <p:sp>
        <p:nvSpPr>
          <p:cNvPr id="1026" name="Rectangle 1"/>
          <p:cNvSpPr>
            <a:spLocks/>
          </p:cNvSpPr>
          <p:nvPr>
            <p:ph type="title"/>
          </p:nvPr>
        </p:nvSpPr>
        <p:spPr bwMode="auto">
          <a:xfrm>
            <a:off x="1511300" y="573088"/>
            <a:ext cx="27251025" cy="941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199245" tIns="199245" rIns="199245" bIns="199245" numCol="1" anchor="ctr" anchorCtr="0" compatLnSpc="1">
            <a:prstTxWarp prst="textNoShape">
              <a:avLst/>
            </a:prstTxWarp>
          </a:bodyPr>
          <a:lstStyle/>
          <a:p>
            <a:pPr lvl="0"/>
            <a:r>
              <a:rPr lang="en-US" altLang="en-US" smtClean="0">
                <a:sym typeface="Helvetica" pitchFamily="2" charset="0"/>
              </a:rPr>
              <a:t>Click to edit Master title style</a:t>
            </a:r>
          </a:p>
        </p:txBody>
      </p:sp>
      <p:sp>
        <p:nvSpPr>
          <p:cNvPr id="1027" name="Rectangle 2"/>
          <p:cNvSpPr>
            <a:spLocks/>
          </p:cNvSpPr>
          <p:nvPr>
            <p:ph type="body" idx="1"/>
          </p:nvPr>
        </p:nvSpPr>
        <p:spPr bwMode="auto">
          <a:xfrm>
            <a:off x="1511300" y="9985375"/>
            <a:ext cx="27251025" cy="3282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199245" tIns="199245" rIns="199245" bIns="199245" numCol="1" anchor="t" anchorCtr="0" compatLnSpc="1">
            <a:prstTxWarp prst="textNoShape">
              <a:avLst/>
            </a:prstTxWarp>
          </a:bodyPr>
          <a:lstStyle/>
          <a:p>
            <a:pPr lvl="0"/>
            <a:r>
              <a:rPr lang="en-US" altLang="en-US" smtClean="0">
                <a:sym typeface="Helvetica" pitchFamily="2" charset="0"/>
              </a:rPr>
              <a:t>Click to edit Master text styles</a:t>
            </a:r>
          </a:p>
          <a:p>
            <a:pPr lvl="1"/>
            <a:r>
              <a:rPr lang="en-US" altLang="en-US" smtClean="0">
                <a:sym typeface="Helvetica" pitchFamily="2" charset="0"/>
              </a:rPr>
              <a:t>Second level</a:t>
            </a:r>
          </a:p>
          <a:p>
            <a:pPr lvl="2"/>
            <a:r>
              <a:rPr lang="en-US" altLang="en-US" smtClean="0">
                <a:sym typeface="Helvetica" pitchFamily="2" charset="0"/>
              </a:rPr>
              <a:t>Third level</a:t>
            </a:r>
          </a:p>
          <a:p>
            <a:pPr lvl="3"/>
            <a:r>
              <a:rPr lang="en-US" altLang="en-US" smtClean="0">
                <a:sym typeface="Helvetica" pitchFamily="2" charset="0"/>
              </a:rPr>
              <a:t>Fourth level</a:t>
            </a:r>
          </a:p>
          <a:p>
            <a:pPr lvl="4"/>
            <a:r>
              <a:rPr lang="en-US" altLang="en-US" smtClean="0">
                <a:sym typeface="Helvetica" pitchFamily="2" charset="0"/>
              </a:rPr>
              <a:t>Fifth level</a:t>
            </a:r>
          </a:p>
        </p:txBody>
      </p:sp>
      <p:sp>
        <p:nvSpPr>
          <p:cNvPr id="2" name="Rectangle 3"/>
          <p:cNvSpPr>
            <a:spLocks noGrp="1"/>
          </p:cNvSpPr>
          <p:nvPr>
            <p:ph type="sldNum" sz="quarter" idx="2"/>
          </p:nvPr>
        </p:nvSpPr>
        <p:spPr bwMode="auto">
          <a:xfrm>
            <a:off x="21697950" y="40206613"/>
            <a:ext cx="7064375" cy="1216025"/>
          </a:xfrm>
          <a:prstGeom prst="rect">
            <a:avLst/>
          </a:prstGeom>
          <a:noFill/>
          <a:ln w="12700" cap="flat" cmpd="sng">
            <a:noFill/>
            <a:prstDash val="solid"/>
            <a:miter lim="0"/>
            <a:headEnd/>
            <a:tailEnd/>
          </a:ln>
          <a:effectLst/>
        </p:spPr>
        <p:txBody>
          <a:bodyPr vert="horz" wrap="square" lIns="199245" tIns="199245" rIns="199245" bIns="199245" numCol="1" anchor="ctr" anchorCtr="0" compatLnSpc="1">
            <a:prstTxWarp prst="textNoShape">
              <a:avLst/>
            </a:prstTxWarp>
          </a:bodyPr>
          <a:lstStyle>
            <a:lvl1pPr algn="r" eaLnBrk="1">
              <a:defRPr/>
            </a:lvl1pPr>
          </a:lstStyle>
          <a:p>
            <a:fld id="{172ADEE3-F1FB-4417-AB00-F326BB746C38}" type="slidenum">
              <a:rPr lang="en-US" altLang="en-US"/>
              <a:pPr/>
              <a:t>‹#›</a:t>
            </a:fld>
            <a:endParaRPr lang="en-US" altLang="en-US" sz="5200">
              <a:solidFill>
                <a:srgbClr val="FFFFFF"/>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490663" rtl="0" eaLnBrk="0" fontAlgn="base" hangingPunct="0">
        <a:spcBef>
          <a:spcPct val="0"/>
        </a:spcBef>
        <a:spcAft>
          <a:spcPct val="0"/>
        </a:spcAft>
        <a:defRPr sz="3900">
          <a:solidFill>
            <a:srgbClr val="000000"/>
          </a:solidFill>
          <a:latin typeface="+mj-lt"/>
          <a:ea typeface="+mj-ea"/>
          <a:cs typeface="+mj-cs"/>
          <a:sym typeface="Helvetica" pitchFamily="2" charset="0"/>
        </a:defRPr>
      </a:lvl1pPr>
      <a:lvl2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2" charset="0"/>
        </a:defRPr>
      </a:lvl2pPr>
      <a:lvl3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2" charset="0"/>
        </a:defRPr>
      </a:lvl3pPr>
      <a:lvl4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2" charset="0"/>
        </a:defRPr>
      </a:lvl4pPr>
      <a:lvl5pPr algn="l" defTabSz="1490663" rtl="0" eaLnBrk="0" fontAlgn="base" hangingPunct="0">
        <a:spcBef>
          <a:spcPct val="0"/>
        </a:spcBef>
        <a:spcAft>
          <a:spcPct val="0"/>
        </a:spcAft>
        <a:defRPr sz="3900">
          <a:solidFill>
            <a:srgbClr val="000000"/>
          </a:solidFill>
          <a:latin typeface="Helvetica" charset="0"/>
          <a:ea typeface="Helvetica" charset="0"/>
          <a:cs typeface="Helvetica" charset="0"/>
          <a:sym typeface="Helvetica" pitchFamily="2" charset="0"/>
        </a:defRPr>
      </a:lvl5pPr>
      <a:lvl6pPr marL="1491569"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6pPr>
      <a:lvl7pPr marL="2983139"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7pPr>
      <a:lvl8pPr marL="4474708"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8pPr>
      <a:lvl9pPr marL="5966277" algn="l" defTabSz="1491569" rtl="0" fontAlgn="base" hangingPunct="0">
        <a:spcBef>
          <a:spcPct val="0"/>
        </a:spcBef>
        <a:spcAft>
          <a:spcPct val="0"/>
        </a:spcAft>
        <a:defRPr sz="3900">
          <a:solidFill>
            <a:srgbClr val="000000"/>
          </a:solidFill>
          <a:latin typeface="Helvetica" charset="0"/>
          <a:ea typeface="Helvetica" charset="0"/>
          <a:cs typeface="Helvetica" charset="0"/>
          <a:sym typeface="Helvetica" charset="0"/>
        </a:defRPr>
      </a:lvl9pPr>
    </p:titleStyle>
    <p:bodyStyle>
      <a:lvl1pPr marL="342900" indent="-342900" algn="l" defTabSz="1490663" rtl="0" eaLnBrk="0" fontAlgn="base" hangingPunct="0">
        <a:spcBef>
          <a:spcPct val="0"/>
        </a:spcBef>
        <a:spcAft>
          <a:spcPct val="0"/>
        </a:spcAft>
        <a:buChar char="•"/>
        <a:defRPr sz="3900">
          <a:solidFill>
            <a:srgbClr val="000000"/>
          </a:solidFill>
          <a:latin typeface="+mn-lt"/>
          <a:ea typeface="+mn-ea"/>
          <a:cs typeface="+mn-cs"/>
          <a:sym typeface="Helvetica" pitchFamily="2" charset="0"/>
        </a:defRPr>
      </a:lvl1pPr>
      <a:lvl2pPr marL="744538" indent="-287338" algn="l" defTabSz="1490663" rtl="0" eaLnBrk="0" fontAlgn="base" hangingPunct="0">
        <a:spcBef>
          <a:spcPct val="0"/>
        </a:spcBef>
        <a:spcAft>
          <a:spcPct val="0"/>
        </a:spcAft>
        <a:buChar char="–"/>
        <a:defRPr sz="3900">
          <a:solidFill>
            <a:srgbClr val="000000"/>
          </a:solidFill>
          <a:latin typeface="+mn-lt"/>
          <a:ea typeface="+mn-ea"/>
          <a:cs typeface="+mn-cs"/>
          <a:sym typeface="Helvetica" pitchFamily="2" charset="0"/>
        </a:defRPr>
      </a:lvl2pPr>
      <a:lvl3pPr marL="1490663" indent="-576263" algn="l" defTabSz="1490663" rtl="0" eaLnBrk="0" fontAlgn="base" hangingPunct="0">
        <a:spcBef>
          <a:spcPct val="0"/>
        </a:spcBef>
        <a:spcAft>
          <a:spcPct val="0"/>
        </a:spcAft>
        <a:buChar char="•"/>
        <a:defRPr sz="3900">
          <a:solidFill>
            <a:srgbClr val="000000"/>
          </a:solidFill>
          <a:latin typeface="+mn-lt"/>
          <a:ea typeface="+mn-ea"/>
          <a:cs typeface="+mn-cs"/>
          <a:sym typeface="Helvetica" pitchFamily="2" charset="0"/>
        </a:defRPr>
      </a:lvl3pPr>
      <a:lvl4pPr marL="2236788" indent="-865188" algn="l" defTabSz="1490663" rtl="0" eaLnBrk="0" fontAlgn="base" hangingPunct="0">
        <a:spcBef>
          <a:spcPct val="0"/>
        </a:spcBef>
        <a:spcAft>
          <a:spcPct val="0"/>
        </a:spcAft>
        <a:buChar char="–"/>
        <a:defRPr sz="3900">
          <a:solidFill>
            <a:srgbClr val="000000"/>
          </a:solidFill>
          <a:latin typeface="+mn-lt"/>
          <a:ea typeface="+mn-ea"/>
          <a:cs typeface="+mn-cs"/>
          <a:sym typeface="Helvetica" pitchFamily="2" charset="0"/>
        </a:defRPr>
      </a:lvl4pPr>
      <a:lvl5pPr marL="2982913" indent="-1154113" algn="l" defTabSz="1490663" rtl="0" eaLnBrk="0" fontAlgn="base" hangingPunct="0">
        <a:spcBef>
          <a:spcPct val="0"/>
        </a:spcBef>
        <a:spcAft>
          <a:spcPct val="0"/>
        </a:spcAft>
        <a:buChar char="»"/>
        <a:defRPr sz="3900">
          <a:solidFill>
            <a:srgbClr val="000000"/>
          </a:solidFill>
          <a:latin typeface="+mn-lt"/>
          <a:ea typeface="+mn-ea"/>
          <a:cs typeface="+mn-cs"/>
          <a:sym typeface="Helvetica" pitchFamily="2" charset="0"/>
        </a:defRPr>
      </a:lvl5pPr>
      <a:lvl6pPr marL="4474708" algn="l" defTabSz="1491569" rtl="0" fontAlgn="base" hangingPunct="0">
        <a:spcBef>
          <a:spcPct val="0"/>
        </a:spcBef>
        <a:spcAft>
          <a:spcPct val="0"/>
        </a:spcAft>
        <a:defRPr sz="3900">
          <a:solidFill>
            <a:srgbClr val="000000"/>
          </a:solidFill>
          <a:latin typeface="+mn-lt"/>
          <a:ea typeface="+mn-ea"/>
          <a:cs typeface="+mn-cs"/>
          <a:sym typeface="Helvetica" charset="0"/>
        </a:defRPr>
      </a:lvl6pPr>
      <a:lvl7pPr marL="5966277" algn="l" defTabSz="1491569" rtl="0" fontAlgn="base" hangingPunct="0">
        <a:spcBef>
          <a:spcPct val="0"/>
        </a:spcBef>
        <a:spcAft>
          <a:spcPct val="0"/>
        </a:spcAft>
        <a:defRPr sz="3900">
          <a:solidFill>
            <a:srgbClr val="000000"/>
          </a:solidFill>
          <a:latin typeface="+mn-lt"/>
          <a:ea typeface="+mn-ea"/>
          <a:cs typeface="+mn-cs"/>
          <a:sym typeface="Helvetica" charset="0"/>
        </a:defRPr>
      </a:lvl7pPr>
      <a:lvl8pPr marL="7457846" algn="l" defTabSz="1491569" rtl="0" fontAlgn="base" hangingPunct="0">
        <a:spcBef>
          <a:spcPct val="0"/>
        </a:spcBef>
        <a:spcAft>
          <a:spcPct val="0"/>
        </a:spcAft>
        <a:defRPr sz="3900">
          <a:solidFill>
            <a:srgbClr val="000000"/>
          </a:solidFill>
          <a:latin typeface="+mn-lt"/>
          <a:ea typeface="+mn-ea"/>
          <a:cs typeface="+mn-cs"/>
          <a:sym typeface="Helvetica" charset="0"/>
        </a:defRPr>
      </a:lvl8pPr>
      <a:lvl9pPr marL="8949416" algn="l" defTabSz="1491569" rtl="0" fontAlgn="base" hangingPunct="0">
        <a:spcBef>
          <a:spcPct val="0"/>
        </a:spcBef>
        <a:spcAft>
          <a:spcPct val="0"/>
        </a:spcAft>
        <a:defRPr sz="3900">
          <a:solidFill>
            <a:srgbClr val="000000"/>
          </a:solidFill>
          <a:latin typeface="+mn-lt"/>
          <a:ea typeface="+mn-ea"/>
          <a:cs typeface="+mn-cs"/>
          <a:sym typeface="Helvetica" charset="0"/>
        </a:defRPr>
      </a:lvl9pPr>
    </p:bodyStyle>
    <p:otherStyle>
      <a:defPPr>
        <a:defRPr lang="en-US"/>
      </a:defPPr>
      <a:lvl1pPr marL="0" algn="l" defTabSz="2983139" rtl="0" eaLnBrk="1" latinLnBrk="0" hangingPunct="1">
        <a:defRPr sz="5900" kern="1200">
          <a:solidFill>
            <a:schemeClr val="tx1"/>
          </a:solidFill>
          <a:latin typeface="+mn-lt"/>
          <a:ea typeface="+mn-ea"/>
          <a:cs typeface="+mn-cs"/>
        </a:defRPr>
      </a:lvl1pPr>
      <a:lvl2pPr marL="1491569" algn="l" defTabSz="2983139" rtl="0" eaLnBrk="1" latinLnBrk="0" hangingPunct="1">
        <a:defRPr sz="5900" kern="1200">
          <a:solidFill>
            <a:schemeClr val="tx1"/>
          </a:solidFill>
          <a:latin typeface="+mn-lt"/>
          <a:ea typeface="+mn-ea"/>
          <a:cs typeface="+mn-cs"/>
        </a:defRPr>
      </a:lvl2pPr>
      <a:lvl3pPr marL="2983139" algn="l" defTabSz="2983139" rtl="0" eaLnBrk="1" latinLnBrk="0" hangingPunct="1">
        <a:defRPr sz="5900" kern="1200">
          <a:solidFill>
            <a:schemeClr val="tx1"/>
          </a:solidFill>
          <a:latin typeface="+mn-lt"/>
          <a:ea typeface="+mn-ea"/>
          <a:cs typeface="+mn-cs"/>
        </a:defRPr>
      </a:lvl3pPr>
      <a:lvl4pPr marL="4474708" algn="l" defTabSz="2983139" rtl="0" eaLnBrk="1" latinLnBrk="0" hangingPunct="1">
        <a:defRPr sz="5900" kern="1200">
          <a:solidFill>
            <a:schemeClr val="tx1"/>
          </a:solidFill>
          <a:latin typeface="+mn-lt"/>
          <a:ea typeface="+mn-ea"/>
          <a:cs typeface="+mn-cs"/>
        </a:defRPr>
      </a:lvl4pPr>
      <a:lvl5pPr marL="5966277" algn="l" defTabSz="2983139" rtl="0" eaLnBrk="1" latinLnBrk="0" hangingPunct="1">
        <a:defRPr sz="5900" kern="1200">
          <a:solidFill>
            <a:schemeClr val="tx1"/>
          </a:solidFill>
          <a:latin typeface="+mn-lt"/>
          <a:ea typeface="+mn-ea"/>
          <a:cs typeface="+mn-cs"/>
        </a:defRPr>
      </a:lvl5pPr>
      <a:lvl6pPr marL="7457846" algn="l" defTabSz="2983139" rtl="0" eaLnBrk="1" latinLnBrk="0" hangingPunct="1">
        <a:defRPr sz="5900" kern="1200">
          <a:solidFill>
            <a:schemeClr val="tx1"/>
          </a:solidFill>
          <a:latin typeface="+mn-lt"/>
          <a:ea typeface="+mn-ea"/>
          <a:cs typeface="+mn-cs"/>
        </a:defRPr>
      </a:lvl6pPr>
      <a:lvl7pPr marL="8949416" algn="l" defTabSz="2983139" rtl="0" eaLnBrk="1" latinLnBrk="0" hangingPunct="1">
        <a:defRPr sz="5900" kern="1200">
          <a:solidFill>
            <a:schemeClr val="tx1"/>
          </a:solidFill>
          <a:latin typeface="+mn-lt"/>
          <a:ea typeface="+mn-ea"/>
          <a:cs typeface="+mn-cs"/>
        </a:defRPr>
      </a:lvl7pPr>
      <a:lvl8pPr marL="10440985" algn="l" defTabSz="2983139" rtl="0" eaLnBrk="1" latinLnBrk="0" hangingPunct="1">
        <a:defRPr sz="5900" kern="1200">
          <a:solidFill>
            <a:schemeClr val="tx1"/>
          </a:solidFill>
          <a:latin typeface="+mn-lt"/>
          <a:ea typeface="+mn-ea"/>
          <a:cs typeface="+mn-cs"/>
        </a:defRPr>
      </a:lvl8pPr>
      <a:lvl9pPr marL="11932554" algn="l" defTabSz="2983139" rtl="0" eaLnBrk="1" latinLnBrk="0" hangingPunct="1">
        <a:defRPr sz="5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mailto:joebloggs@nhs.net"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pic>
        <p:nvPicPr>
          <p:cNvPr id="2050" name="Picture 30"/>
          <p:cNvPicPr>
            <a:picLocks noChangeAspect="1"/>
          </p:cNvPicPr>
          <p:nvPr/>
        </p:nvPicPr>
        <p:blipFill>
          <a:blip r:embed="rId3">
            <a:extLst>
              <a:ext uri="{28A0092B-C50C-407E-A947-70E740481C1C}">
                <a14:useLocalDpi xmlns:a14="http://schemas.microsoft.com/office/drawing/2010/main" val="0"/>
              </a:ext>
            </a:extLst>
          </a:blip>
          <a:srcRect l="36932" t="33511" r="18378" b="20145"/>
          <a:stretch>
            <a:fillRect/>
          </a:stretch>
        </p:blipFill>
        <p:spPr bwMode="auto">
          <a:xfrm>
            <a:off x="15563850" y="16595725"/>
            <a:ext cx="9401175" cy="548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4F81BD"/>
                </a:solidFill>
                <a:round/>
                <a:headEnd/>
                <a:tailEnd/>
              </a14:hiddenLine>
            </a:ext>
          </a:extLst>
        </p:spPr>
      </p:pic>
      <p:sp>
        <p:nvSpPr>
          <p:cNvPr id="2051" name="AutoShape 1"/>
          <p:cNvSpPr>
            <a:spLocks/>
          </p:cNvSpPr>
          <p:nvPr/>
        </p:nvSpPr>
        <p:spPr bwMode="auto">
          <a:xfrm>
            <a:off x="0" y="936625"/>
            <a:ext cx="30275213" cy="36925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solidFill>
            <a:srgbClr val="92C5D5"/>
          </a:solidFill>
          <a:ln>
            <a:noFill/>
          </a:ln>
          <a:extLst>
            <a:ext uri="{91240B29-F687-4F45-9708-019B960494DF}">
              <a14:hiddenLine xmlns:a14="http://schemas.microsoft.com/office/drawing/2010/main" w="12700">
                <a:solidFill>
                  <a:srgbClr val="000000"/>
                </a:solidFill>
                <a:miter lim="0"/>
                <a:headEnd/>
                <a:tailEnd/>
              </a14:hiddenLine>
            </a:ext>
          </a:extLst>
        </p:spPr>
        <p:txBody>
          <a:bodyPr lIns="0" tIns="0" rIns="0" bIns="0" anchor="ctr"/>
          <a:lstStyle/>
          <a:p>
            <a:endParaRPr lang="en-GB"/>
          </a:p>
        </p:txBody>
      </p:sp>
      <p:pic>
        <p:nvPicPr>
          <p:cNvPr id="2052" name="Picture 2" descr="background.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0279975"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pic>
      <p:sp>
        <p:nvSpPr>
          <p:cNvPr id="2053" name="AutoShape 3"/>
          <p:cNvSpPr>
            <a:spLocks/>
          </p:cNvSpPr>
          <p:nvPr/>
        </p:nvSpPr>
        <p:spPr bwMode="auto">
          <a:xfrm>
            <a:off x="0" y="4368800"/>
            <a:ext cx="30279975" cy="58975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solidFill>
            <a:srgbClr val="8FBDCC">
              <a:alpha val="0"/>
            </a:srgbClr>
          </a:solidFill>
          <a:ln>
            <a:noFill/>
          </a:ln>
          <a:extLst>
            <a:ext uri="{91240B29-F687-4F45-9708-019B960494DF}">
              <a14:hiddenLine xmlns:a14="http://schemas.microsoft.com/office/drawing/2010/main" w="12700">
                <a:solidFill>
                  <a:srgbClr val="000000"/>
                </a:solidFill>
                <a:miter lim="0"/>
                <a:headEnd/>
                <a:tailEnd/>
              </a14:hiddenLine>
            </a:ext>
          </a:extLst>
        </p:spPr>
        <p:txBody>
          <a:bodyPr lIns="0" tIns="0" rIns="0" bIns="0" anchor="ctr"/>
          <a:lstStyle/>
          <a:p>
            <a:endParaRPr lang="en-GB"/>
          </a:p>
        </p:txBody>
      </p:sp>
      <p:sp>
        <p:nvSpPr>
          <p:cNvPr id="2054" name="Line 4"/>
          <p:cNvSpPr>
            <a:spLocks noChangeShapeType="1"/>
          </p:cNvSpPr>
          <p:nvPr/>
        </p:nvSpPr>
        <p:spPr bwMode="auto">
          <a:xfrm>
            <a:off x="-79375" y="41259125"/>
            <a:ext cx="30279975" cy="0"/>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lIns="0" tIns="0" rIns="0" bIns="0"/>
          <a:lstStyle/>
          <a:p>
            <a:endParaRPr lang="en-GB"/>
          </a:p>
        </p:txBody>
      </p:sp>
      <p:sp>
        <p:nvSpPr>
          <p:cNvPr id="2055" name="AutoShape 5"/>
          <p:cNvSpPr>
            <a:spLocks/>
          </p:cNvSpPr>
          <p:nvPr/>
        </p:nvSpPr>
        <p:spPr bwMode="auto">
          <a:xfrm>
            <a:off x="901700" y="10569575"/>
            <a:ext cx="3146425" cy="1109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149154" tIns="149154" rIns="149154" bIns="149154"/>
          <a:lstStyle>
            <a:lvl1pPr>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buFontTx/>
              <a:buNone/>
            </a:pPr>
            <a:r>
              <a:rPr lang="en-US" altLang="en-US" sz="5200">
                <a:solidFill>
                  <a:srgbClr val="246F8B"/>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t>Method</a:t>
            </a:r>
            <a:endParaRPr lang="en-US" altLang="en-US" sz="1800">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
        <p:nvSpPr>
          <p:cNvPr id="2056" name="AutoShape 6"/>
          <p:cNvSpPr>
            <a:spLocks/>
          </p:cNvSpPr>
          <p:nvPr/>
        </p:nvSpPr>
        <p:spPr bwMode="auto">
          <a:xfrm>
            <a:off x="901700" y="11774488"/>
            <a:ext cx="13361988" cy="518636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149154" tIns="149154" rIns="149154" bIns="149154"/>
          <a:lstStyle>
            <a:lvl1pPr>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lnSpc>
                <a:spcPct val="160000"/>
              </a:lnSpc>
              <a:buFontTx/>
              <a:buNone/>
            </a:pPr>
            <a:r>
              <a:rPr lang="en-GB" altLang="en-US" sz="330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As a Health Board, we noticed that there was variation in the uptake of the review, with high numbers of children not being seen within the 27-30 month timeframe. We wanted to support our teams to work collaboratively and achieve consistency. Creating a Process Map was a way of helping us do this. This allowed us to see where the focus of our improvement was required.</a:t>
            </a:r>
            <a:endParaRPr lang="en-US" altLang="en-US" sz="330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endParaRPr>
          </a:p>
        </p:txBody>
      </p:sp>
      <p:sp>
        <p:nvSpPr>
          <p:cNvPr id="2057" name="AutoShape 7"/>
          <p:cNvSpPr>
            <a:spLocks/>
          </p:cNvSpPr>
          <p:nvPr/>
        </p:nvSpPr>
        <p:spPr bwMode="auto">
          <a:xfrm>
            <a:off x="16057563" y="11774488"/>
            <a:ext cx="13212762" cy="107918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149154" tIns="149154" rIns="149154" bIns="149154"/>
          <a:lstStyle/>
          <a:p>
            <a:endParaRPr lang="en-GB"/>
          </a:p>
        </p:txBody>
      </p:sp>
      <p:sp>
        <p:nvSpPr>
          <p:cNvPr id="2058" name="AutoShape 8"/>
          <p:cNvSpPr>
            <a:spLocks/>
          </p:cNvSpPr>
          <p:nvPr/>
        </p:nvSpPr>
        <p:spPr bwMode="auto">
          <a:xfrm>
            <a:off x="16040100" y="10544175"/>
            <a:ext cx="3206750" cy="1109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149154" tIns="149154" rIns="149154" bIns="149154"/>
          <a:lstStyle>
            <a:lvl1pPr>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buFontTx/>
              <a:buNone/>
            </a:pPr>
            <a:r>
              <a:rPr lang="en-US" altLang="en-US" sz="5200">
                <a:solidFill>
                  <a:srgbClr val="246F8B"/>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t>Results</a:t>
            </a:r>
            <a:endParaRPr lang="en-US" altLang="en-US" sz="1800">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
        <p:nvSpPr>
          <p:cNvPr id="2059" name="AutoShape 9"/>
          <p:cNvSpPr>
            <a:spLocks/>
          </p:cNvSpPr>
          <p:nvPr/>
        </p:nvSpPr>
        <p:spPr bwMode="auto">
          <a:xfrm>
            <a:off x="1003012" y="17227444"/>
            <a:ext cx="5179120" cy="108447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149154" tIns="149154" rIns="149154" bIns="149154"/>
          <a:lstStyle>
            <a:lvl1pPr>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buFontTx/>
              <a:buNone/>
            </a:pPr>
            <a:r>
              <a:rPr lang="en-US" altLang="en-US" sz="5200" dirty="0" smtClean="0">
                <a:solidFill>
                  <a:srgbClr val="246F8B"/>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t>Process </a:t>
            </a:r>
            <a:r>
              <a:rPr lang="en-US" altLang="en-US" sz="5200" dirty="0">
                <a:solidFill>
                  <a:srgbClr val="246F8B"/>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t>Change</a:t>
            </a:r>
            <a:endParaRPr lang="en-US" altLang="en-US" sz="1800" dirty="0">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
        <p:nvSpPr>
          <p:cNvPr id="2060" name="AutoShape 10"/>
          <p:cNvSpPr>
            <a:spLocks/>
          </p:cNvSpPr>
          <p:nvPr/>
        </p:nvSpPr>
        <p:spPr bwMode="auto">
          <a:xfrm>
            <a:off x="901700" y="18811875"/>
            <a:ext cx="13361988" cy="80930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149154" tIns="149154" rIns="149154" bIns="149154"/>
          <a:lstStyle>
            <a:lvl1pPr>
              <a:buChar char="•"/>
              <a:tabLst>
                <a:tab pos="1071563" algn="l"/>
              </a:tabLst>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tabLst>
                <a:tab pos="1071563" algn="l"/>
              </a:tabLst>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tabLst>
                <a:tab pos="1071563" algn="l"/>
              </a:tabLst>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tabLst>
                <a:tab pos="1071563" algn="l"/>
              </a:tabLst>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tabLst>
                <a:tab pos="1071563" algn="l"/>
              </a:tabLst>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tabLst>
                <a:tab pos="1071563" algn="l"/>
              </a:tabLst>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tabLst>
                <a:tab pos="1071563" algn="l"/>
              </a:tabLst>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tabLst>
                <a:tab pos="1071563" algn="l"/>
              </a:tabLst>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tabLst>
                <a:tab pos="1071563" algn="l"/>
              </a:tabLst>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lnSpc>
                <a:spcPct val="160000"/>
              </a:lnSpc>
              <a:buFontTx/>
              <a:buNone/>
            </a:pPr>
            <a:r>
              <a:rPr lang="en-GB" altLang="en-US" sz="330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Our first change was ensuring that we had a clear plan / project charter and driver diagram. This would allows us to always remembered the ‘bigger vision’ and give us something to work towards. A change that we felt would support our teams was to build capacity and capability for quality improvement in the workforce by creating  ‘Improvement Champions’. This allowed staff to work collaboratively and share ‘what works’. We also felt that it was important to involve teams from the start, particularly health colleagues, other agencies and senior leaders at all levels, as they would support us in our project. </a:t>
            </a:r>
          </a:p>
        </p:txBody>
      </p:sp>
      <p:sp>
        <p:nvSpPr>
          <p:cNvPr id="2061" name="AutoShape 11"/>
          <p:cNvSpPr>
            <a:spLocks/>
          </p:cNvSpPr>
          <p:nvPr/>
        </p:nvSpPr>
        <p:spPr bwMode="auto">
          <a:xfrm>
            <a:off x="16040100" y="23682325"/>
            <a:ext cx="13212763" cy="917098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149154" tIns="149154" rIns="149154" bIns="149154"/>
          <a:lstStyle>
            <a:lvl1pPr marL="457200" indent="-457200">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lnSpc>
                <a:spcPct val="160000"/>
              </a:lnSpc>
            </a:pPr>
            <a:r>
              <a:rPr lang="en-GB" altLang="en-US" sz="3200" b="1">
                <a:solidFill>
                  <a:srgbClr val="0070C0"/>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rPr>
              <a:t>“It’s great to see that through working together and having a clear process that we’ve managed to increase the uptake in our area.” (P Bennett; Health Visitor, Team 1)</a:t>
            </a:r>
          </a:p>
          <a:p>
            <a:pPr eaLnBrk="1">
              <a:lnSpc>
                <a:spcPct val="160000"/>
              </a:lnSpc>
            </a:pPr>
            <a:r>
              <a:rPr lang="en-GB" altLang="en-US" sz="3200" b="1">
                <a:solidFill>
                  <a:srgbClr val="0070C0"/>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rPr>
              <a:t>“I’ve really enjoyed being part of this project. It’s made me think about the small changes that I’ve made to my practice that’s had a massive impact on children. (W Burns; Health Visitor, Team 4)</a:t>
            </a:r>
          </a:p>
          <a:p>
            <a:pPr eaLnBrk="1">
              <a:lnSpc>
                <a:spcPct val="160000"/>
              </a:lnSpc>
            </a:pPr>
            <a:r>
              <a:rPr lang="en-GB" altLang="en-US" sz="320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We were able to achieve our aim and are already beginning to think about how we carry the key learning forward to the next part of the 27-30 month review.</a:t>
            </a:r>
          </a:p>
          <a:p>
            <a:pPr eaLnBrk="1">
              <a:lnSpc>
                <a:spcPct val="160000"/>
              </a:lnSpc>
            </a:pPr>
            <a:endParaRPr lang="en-GB" altLang="en-US" sz="3200" b="1">
              <a:solidFill>
                <a:srgbClr val="0070C0"/>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endParaRPr>
          </a:p>
          <a:p>
            <a:pPr eaLnBrk="1">
              <a:lnSpc>
                <a:spcPct val="160000"/>
              </a:lnSpc>
            </a:pPr>
            <a:endParaRPr lang="en-GB" altLang="en-US" sz="3200" b="1">
              <a:solidFill>
                <a:srgbClr val="0070C0"/>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endParaRPr>
          </a:p>
          <a:p>
            <a:pPr eaLnBrk="1">
              <a:lnSpc>
                <a:spcPct val="160000"/>
              </a:lnSpc>
            </a:pPr>
            <a:endParaRPr lang="en-GB" altLang="en-US" sz="3200" b="1">
              <a:solidFill>
                <a:srgbClr val="0070C0"/>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endParaRPr>
          </a:p>
        </p:txBody>
      </p:sp>
      <p:sp>
        <p:nvSpPr>
          <p:cNvPr id="2062" name="AutoShape 12"/>
          <p:cNvSpPr>
            <a:spLocks/>
          </p:cNvSpPr>
          <p:nvPr/>
        </p:nvSpPr>
        <p:spPr bwMode="auto">
          <a:xfrm>
            <a:off x="16040100" y="22566313"/>
            <a:ext cx="5070475" cy="111601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149154" tIns="149154" rIns="149154" bIns="149154"/>
          <a:lstStyle>
            <a:lvl1pPr>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buFontTx/>
              <a:buNone/>
            </a:pPr>
            <a:r>
              <a:rPr lang="en-US" altLang="en-US" sz="5200">
                <a:solidFill>
                  <a:srgbClr val="246F8B"/>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t>Conclusions</a:t>
            </a:r>
            <a:endParaRPr lang="en-US" altLang="en-US" sz="1800">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
        <p:nvSpPr>
          <p:cNvPr id="2063" name="AutoShape 13"/>
          <p:cNvSpPr>
            <a:spLocks/>
          </p:cNvSpPr>
          <p:nvPr/>
        </p:nvSpPr>
        <p:spPr bwMode="auto">
          <a:xfrm>
            <a:off x="0" y="40924163"/>
            <a:ext cx="30279975" cy="188436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solidFill>
            <a:srgbClr val="94C5D4"/>
          </a:solidFill>
          <a:ln>
            <a:noFill/>
          </a:ln>
          <a:extLst>
            <a:ext uri="{91240B29-F687-4F45-9708-019B960494DF}">
              <a14:hiddenLine xmlns:a14="http://schemas.microsoft.com/office/drawing/2010/main" w="12700">
                <a:solidFill>
                  <a:srgbClr val="000000"/>
                </a:solidFill>
                <a:miter lim="0"/>
                <a:headEnd/>
                <a:tailEnd/>
              </a14:hiddenLine>
            </a:ext>
          </a:extLst>
        </p:spPr>
        <p:txBody>
          <a:bodyPr lIns="0" tIns="0" rIns="0" bIns="0" anchor="ctr"/>
          <a:lstStyle/>
          <a:p>
            <a:endParaRPr lang="en-GB"/>
          </a:p>
        </p:txBody>
      </p:sp>
      <p:sp>
        <p:nvSpPr>
          <p:cNvPr id="2064" name="AutoShape 14"/>
          <p:cNvSpPr>
            <a:spLocks/>
          </p:cNvSpPr>
          <p:nvPr/>
        </p:nvSpPr>
        <p:spPr bwMode="auto">
          <a:xfrm>
            <a:off x="8686800" y="41481375"/>
            <a:ext cx="13212763" cy="17684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149154" tIns="149154" rIns="149154" bIns="149154"/>
          <a:lstStyle>
            <a:lvl1pPr>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lnSpc>
                <a:spcPct val="150000"/>
              </a:lnSpc>
              <a:buFontTx/>
              <a:buNone/>
            </a:pPr>
            <a:r>
              <a:rPr lang="en-US" altLang="en-US">
                <a:solidFill>
                  <a:srgbClr val="FFFFFF"/>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             Further information contact: </a:t>
            </a:r>
            <a:r>
              <a:rPr lang="en-US" altLang="en-US">
                <a:solidFill>
                  <a:srgbClr val="FFFFFF"/>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hlinkClick r:id="rId5"/>
              </a:rPr>
              <a:t>joebloggs@nhs.net</a:t>
            </a:r>
            <a:endParaRPr lang="en-US" altLang="en-US">
              <a:solidFill>
                <a:srgbClr val="FFFFFF"/>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endParaRPr>
          </a:p>
          <a:p>
            <a:pPr eaLnBrk="1">
              <a:lnSpc>
                <a:spcPct val="150000"/>
              </a:lnSpc>
              <a:buFontTx/>
              <a:buNone/>
            </a:pPr>
            <a:endParaRPr lang="en-US" altLang="en-US">
              <a:solidFill>
                <a:srgbClr val="FFFFFF"/>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endParaRPr>
          </a:p>
        </p:txBody>
      </p:sp>
      <p:sp>
        <p:nvSpPr>
          <p:cNvPr id="2065" name="AutoShape 15"/>
          <p:cNvSpPr>
            <a:spLocks/>
          </p:cNvSpPr>
          <p:nvPr/>
        </p:nvSpPr>
        <p:spPr bwMode="auto">
          <a:xfrm>
            <a:off x="871538" y="4629150"/>
            <a:ext cx="28528962" cy="59404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0" tIns="0" rIns="0" bIns="0"/>
          <a:lstStyle>
            <a:lvl1pPr>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lnSpc>
                <a:spcPct val="190000"/>
              </a:lnSpc>
              <a:buFontTx/>
              <a:buNone/>
            </a:pPr>
            <a:r>
              <a:rPr lang="en-GB" altLang="en-US" sz="330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The 27 – 30 month universal child health review is a core element of the current National Child Health Programme. The reviews provide an opportunity to work with parents/carers to assess children’s development and wellbeing; provide age appropriate health promotion advice and anticipatory guidance; build parenting capacity; identify needs for support and facilitate early access to effective interventions. NHS Thistleton and Anywhere Council are working to streamline the formal process of sharing information between health visitors and early years establishments. In order to do this, we had to increase the uptake of the review first.</a:t>
            </a:r>
          </a:p>
          <a:p>
            <a:pPr eaLnBrk="1">
              <a:lnSpc>
                <a:spcPct val="190000"/>
              </a:lnSpc>
              <a:buFontTx/>
              <a:buNone/>
            </a:pPr>
            <a:r>
              <a:rPr lang="en-US" altLang="en-US" sz="3300" b="1">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Aim: </a:t>
            </a:r>
            <a:r>
              <a:rPr lang="en-GB" altLang="en-US" sz="3300" b="1">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By June 2018, increase the uptake of the 27 – 30 month review in Thistleton from the baseline score of 75% to 85%.</a:t>
            </a:r>
            <a:endParaRPr lang="en-US" altLang="en-US" sz="330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endParaRPr>
          </a:p>
        </p:txBody>
      </p:sp>
      <p:sp>
        <p:nvSpPr>
          <p:cNvPr id="2066" name="AutoShape 17"/>
          <p:cNvSpPr>
            <a:spLocks/>
          </p:cNvSpPr>
          <p:nvPr/>
        </p:nvSpPr>
        <p:spPr bwMode="auto">
          <a:xfrm>
            <a:off x="15109825" y="11307763"/>
            <a:ext cx="90488" cy="285115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1600" y="0"/>
                </a:moveTo>
                <a:lnTo>
                  <a:pt x="0" y="21600"/>
                </a:lnTo>
                <a:lnTo>
                  <a:pt x="21600" y="0"/>
                </a:lnTo>
                <a:close/>
              </a:path>
            </a:pathLst>
          </a:custGeom>
          <a:solidFill>
            <a:srgbClr val="000000">
              <a:alpha val="15686"/>
            </a:srgbClr>
          </a:solidFill>
          <a:ln w="12700">
            <a:solidFill>
              <a:srgbClr val="000000">
                <a:alpha val="15686"/>
              </a:srgbClr>
            </a:solidFill>
            <a:round/>
            <a:headEnd/>
            <a:tailEnd/>
          </a:ln>
        </p:spPr>
        <p:txBody>
          <a:bodyPr lIns="0" tIns="0" rIns="0" bIns="0"/>
          <a:lstStyle/>
          <a:p>
            <a:endParaRPr lang="en-GB"/>
          </a:p>
        </p:txBody>
      </p:sp>
      <p:sp>
        <p:nvSpPr>
          <p:cNvPr id="2067" name="AutoShape 18"/>
          <p:cNvSpPr>
            <a:spLocks/>
          </p:cNvSpPr>
          <p:nvPr/>
        </p:nvSpPr>
        <p:spPr bwMode="auto">
          <a:xfrm>
            <a:off x="887413" y="27192288"/>
            <a:ext cx="4314825" cy="11080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0" tIns="0" rIns="0" bIns="0"/>
          <a:lstStyle>
            <a:lvl1pPr>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buFontTx/>
              <a:buNone/>
            </a:pPr>
            <a:r>
              <a:rPr lang="en-US" altLang="en-US" sz="5200">
                <a:solidFill>
                  <a:srgbClr val="246F8B"/>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t>Achievements</a:t>
            </a:r>
            <a:endParaRPr lang="en-US" altLang="en-US" sz="1800">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
        <p:nvSpPr>
          <p:cNvPr id="2068" name="AutoShape 19"/>
          <p:cNvSpPr>
            <a:spLocks/>
          </p:cNvSpPr>
          <p:nvPr/>
        </p:nvSpPr>
        <p:spPr bwMode="auto">
          <a:xfrm>
            <a:off x="901700" y="28103513"/>
            <a:ext cx="13361988" cy="64785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0" tIns="0" rIns="0" bIns="0"/>
          <a:lstStyle>
            <a:lvl1pPr marL="457200" indent="-457200">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lnSpc>
                <a:spcPct val="160000"/>
              </a:lnSpc>
            </a:pPr>
            <a:r>
              <a:rPr lang="en-GB" altLang="en-US" sz="3300" dirty="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rPr>
              <a:t>Implementation is a permanent change to the way work is done and, as such, involves building the change into the teams everyday practice.</a:t>
            </a:r>
          </a:p>
          <a:p>
            <a:pPr eaLnBrk="1">
              <a:lnSpc>
                <a:spcPct val="160000"/>
              </a:lnSpc>
            </a:pPr>
            <a:r>
              <a:rPr lang="en-GB" altLang="en-US" sz="3300" dirty="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rPr>
              <a:t>Agreeing job remit for admin staff</a:t>
            </a:r>
          </a:p>
          <a:p>
            <a:pPr eaLnBrk="1">
              <a:lnSpc>
                <a:spcPct val="160000"/>
              </a:lnSpc>
            </a:pPr>
            <a:r>
              <a:rPr lang="en-GB" altLang="en-US" sz="3300" dirty="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rPr>
              <a:t>Using data on a weekly basis to inform practice and makes changes on a real-time basis.</a:t>
            </a:r>
          </a:p>
          <a:p>
            <a:pPr eaLnBrk="1">
              <a:lnSpc>
                <a:spcPct val="160000"/>
              </a:lnSpc>
            </a:pPr>
            <a:endParaRPr lang="en-GB" altLang="en-US" sz="3300" dirty="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endParaRPr>
          </a:p>
          <a:p>
            <a:pPr eaLnBrk="1">
              <a:lnSpc>
                <a:spcPct val="160000"/>
              </a:lnSpc>
            </a:pPr>
            <a:endParaRPr lang="en-US" altLang="en-US" sz="3300" dirty="0">
              <a:solidFill>
                <a:srgbClr val="535353"/>
              </a:solidFill>
              <a:latin typeface="Arial" panose="020B0604020202020204" pitchFamily="34" charset="0"/>
              <a:ea typeface="Trebuchet MS" panose="020B0603020202020204" pitchFamily="34" charset="0"/>
              <a:cs typeface="Arial" panose="020B0604020202020204" pitchFamily="34" charset="0"/>
              <a:sym typeface="Trebuchet MS" panose="020B0603020202020204" pitchFamily="34" charset="0"/>
            </a:endParaRPr>
          </a:p>
        </p:txBody>
      </p:sp>
      <p:sp>
        <p:nvSpPr>
          <p:cNvPr id="2069" name="AutoShape 20"/>
          <p:cNvSpPr>
            <a:spLocks/>
          </p:cNvSpPr>
          <p:nvPr/>
        </p:nvSpPr>
        <p:spPr bwMode="auto">
          <a:xfrm>
            <a:off x="887413" y="35555238"/>
            <a:ext cx="13212762" cy="507523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0" tIns="0" rIns="0" bIns="0"/>
          <a:lstStyle>
            <a:lvl1pPr marL="457200" indent="-457200">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lnSpc>
                <a:spcPct val="160000"/>
              </a:lnSpc>
            </a:pPr>
            <a:r>
              <a:rPr lang="en-GB" altLang="en-US" sz="3300" b="1">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Ownership </a:t>
            </a:r>
            <a:r>
              <a:rPr lang="en-GB" altLang="en-US" sz="330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 Health Visitor buy-in empowered them to take ownership of the project and to make the fundamental changes that were required. This also helped us to ensure that the project was not person dependent.</a:t>
            </a:r>
          </a:p>
          <a:p>
            <a:pPr eaLnBrk="1">
              <a:lnSpc>
                <a:spcPct val="160000"/>
              </a:lnSpc>
            </a:pPr>
            <a:r>
              <a:rPr lang="en-GB" altLang="en-US" sz="3300" b="1">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Change ‘Bundle’ </a:t>
            </a:r>
            <a:r>
              <a:rPr lang="en-GB" altLang="en-US" sz="330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 We created a change ‘bundle’ that meant that learning could be spread from one team to another.</a:t>
            </a:r>
          </a:p>
        </p:txBody>
      </p:sp>
      <p:sp>
        <p:nvSpPr>
          <p:cNvPr id="2070" name="AutoShape 21"/>
          <p:cNvSpPr>
            <a:spLocks/>
          </p:cNvSpPr>
          <p:nvPr/>
        </p:nvSpPr>
        <p:spPr bwMode="auto">
          <a:xfrm>
            <a:off x="887413" y="34699575"/>
            <a:ext cx="5913437" cy="11096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0" tIns="0" rIns="0" bIns="0"/>
          <a:lstStyle>
            <a:lvl1pPr>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buFontTx/>
              <a:buNone/>
            </a:pPr>
            <a:r>
              <a:rPr lang="en-US" altLang="en-US" sz="5200">
                <a:solidFill>
                  <a:srgbClr val="246F8B"/>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t>Key Learning Points</a:t>
            </a:r>
            <a:endParaRPr lang="en-US" altLang="en-US" sz="1800">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
        <p:nvSpPr>
          <p:cNvPr id="2071" name="AutoShape 21"/>
          <p:cNvSpPr>
            <a:spLocks/>
          </p:cNvSpPr>
          <p:nvPr/>
        </p:nvSpPr>
        <p:spPr bwMode="auto">
          <a:xfrm>
            <a:off x="16040100" y="32853313"/>
            <a:ext cx="5911850" cy="110966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0" tIns="0" rIns="0" bIns="0"/>
          <a:lstStyle>
            <a:lvl1pPr>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buFontTx/>
              <a:buNone/>
            </a:pPr>
            <a:r>
              <a:rPr lang="en-US" altLang="en-US" sz="5200">
                <a:solidFill>
                  <a:srgbClr val="246F8B"/>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rPr>
              <a:t>Next steps</a:t>
            </a:r>
            <a:endParaRPr lang="en-US" altLang="en-US" sz="1800">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endParaRPr>
          </a:p>
        </p:txBody>
      </p:sp>
      <p:sp>
        <p:nvSpPr>
          <p:cNvPr id="2072" name="AutoShape 23"/>
          <p:cNvSpPr>
            <a:spLocks/>
          </p:cNvSpPr>
          <p:nvPr/>
        </p:nvSpPr>
        <p:spPr bwMode="auto">
          <a:xfrm>
            <a:off x="16057563" y="33962975"/>
            <a:ext cx="13361987" cy="6883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0" tIns="0" rIns="0" bIns="0"/>
          <a:lstStyle>
            <a:lvl1pPr>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lnSpc>
                <a:spcPct val="160000"/>
              </a:lnSpc>
              <a:buFontTx/>
              <a:buNone/>
            </a:pPr>
            <a:r>
              <a:rPr lang="en-GB" altLang="en-US" sz="3300" b="1">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Scaled- up: </a:t>
            </a:r>
            <a:r>
              <a:rPr lang="en-GB" altLang="en-US" sz="330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From the chart above, you can see that we’ve already scaled-up the learning from one team to six teams.</a:t>
            </a:r>
          </a:p>
          <a:p>
            <a:pPr eaLnBrk="1">
              <a:lnSpc>
                <a:spcPct val="160000"/>
              </a:lnSpc>
              <a:buFontTx/>
              <a:buNone/>
            </a:pPr>
            <a:r>
              <a:rPr lang="en-GB" altLang="en-US" sz="3300" b="1">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Spread: </a:t>
            </a:r>
            <a:r>
              <a:rPr lang="en-GB" altLang="en-US" sz="330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We want to improve communication of the 27-30 month review information between Health Visitors and the Named Person. This will support transition to Early Years establishments.</a:t>
            </a:r>
          </a:p>
          <a:p>
            <a:pPr eaLnBrk="1">
              <a:lnSpc>
                <a:spcPct val="160000"/>
              </a:lnSpc>
              <a:buFontTx/>
              <a:buNone/>
            </a:pPr>
            <a:r>
              <a:rPr lang="en-GB" altLang="en-US" sz="3300" b="1">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Spread: </a:t>
            </a:r>
            <a:r>
              <a:rPr lang="en-GB" altLang="en-US" sz="330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There is key learning that can be spread from NHS Thistleton to other boards, who may have similar issues with uptake.</a:t>
            </a:r>
          </a:p>
        </p:txBody>
      </p:sp>
      <p:pic>
        <p:nvPicPr>
          <p:cNvPr id="2073" name="Picture 1"/>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976013" y="779463"/>
            <a:ext cx="5730875" cy="284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4" name="TextBox 2"/>
          <p:cNvSpPr txBox="1">
            <a:spLocks noChangeArrowheads="1"/>
          </p:cNvSpPr>
          <p:nvPr/>
        </p:nvSpPr>
        <p:spPr bwMode="auto">
          <a:xfrm>
            <a:off x="19604038" y="806450"/>
            <a:ext cx="4349750" cy="28622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GB" altLang="en-US" sz="6000"/>
              <a:t>Insert CPP / Health Board Logo</a:t>
            </a:r>
            <a:endParaRPr lang="en-GB" altLang="en-US"/>
          </a:p>
        </p:txBody>
      </p:sp>
      <p:sp>
        <p:nvSpPr>
          <p:cNvPr id="2075" name="AutoShape 25"/>
          <p:cNvSpPr>
            <a:spLocks/>
          </p:cNvSpPr>
          <p:nvPr/>
        </p:nvSpPr>
        <p:spPr bwMode="auto">
          <a:xfrm>
            <a:off x="1031875" y="-47625"/>
            <a:ext cx="18572163" cy="33051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0" tIns="0" rIns="0" bIns="0"/>
          <a:lstStyle>
            <a:lvl1pPr>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lnSpc>
                <a:spcPct val="150000"/>
              </a:lnSpc>
              <a:buFontTx/>
              <a:buNone/>
            </a:pPr>
            <a:r>
              <a:rPr lang="en-US" altLang="en-US" sz="7200">
                <a:solidFill>
                  <a:srgbClr val="FFFFFF"/>
                </a:solidFill>
                <a:latin typeface="Tahoma" panose="020B0604030504040204" pitchFamily="34" charset="0"/>
                <a:ea typeface="Trebuchet MS" panose="020B0603020202020204" pitchFamily="34" charset="0"/>
                <a:cs typeface="Tahoma" panose="020B0604030504040204" pitchFamily="34" charset="0"/>
                <a:sym typeface="Tahoma" panose="020B0604030504040204" pitchFamily="34" charset="0"/>
              </a:rPr>
              <a:t>Working Together to…</a:t>
            </a:r>
          </a:p>
          <a:p>
            <a:pPr eaLnBrk="1">
              <a:lnSpc>
                <a:spcPct val="150000"/>
              </a:lnSpc>
              <a:buFontTx/>
              <a:buNone/>
            </a:pPr>
            <a:r>
              <a:rPr lang="en-US" altLang="en-US" sz="7200">
                <a:solidFill>
                  <a:srgbClr val="FFFFFF"/>
                </a:solidFill>
                <a:latin typeface="Tahoma" panose="020B0604030504040204" pitchFamily="34" charset="0"/>
                <a:ea typeface="Trebuchet MS" panose="020B0603020202020204" pitchFamily="34" charset="0"/>
                <a:cs typeface="Tahoma" panose="020B0604030504040204" pitchFamily="34" charset="0"/>
                <a:sym typeface="Tahoma" panose="020B0604030504040204" pitchFamily="34" charset="0"/>
              </a:rPr>
              <a:t>Support Early Intervention and Prevention</a:t>
            </a:r>
          </a:p>
        </p:txBody>
      </p:sp>
      <p:sp>
        <p:nvSpPr>
          <p:cNvPr id="2076" name="AutoShape 25"/>
          <p:cNvSpPr>
            <a:spLocks/>
          </p:cNvSpPr>
          <p:nvPr/>
        </p:nvSpPr>
        <p:spPr bwMode="auto">
          <a:xfrm>
            <a:off x="1031875" y="2798763"/>
            <a:ext cx="18572163" cy="16541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0" tIns="0" rIns="0" bIns="0"/>
          <a:lstStyle>
            <a:lvl1pPr>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lnSpc>
                <a:spcPts val="15013"/>
              </a:lnSpc>
              <a:buFontTx/>
              <a:buNone/>
            </a:pPr>
            <a:r>
              <a:rPr lang="en-US" altLang="en-US" sz="6000" dirty="0">
                <a:solidFill>
                  <a:srgbClr val="FFFFFF"/>
                </a:solidFill>
                <a:latin typeface="Tahoma" panose="020B0604030504040204" pitchFamily="34" charset="0"/>
                <a:ea typeface="Trebuchet MS" panose="020B0603020202020204" pitchFamily="34" charset="0"/>
                <a:cs typeface="Tahoma" panose="020B0604030504040204" pitchFamily="34" charset="0"/>
                <a:sym typeface="Tahoma" panose="020B0604030504040204" pitchFamily="34" charset="0"/>
              </a:rPr>
              <a:t>Carol </a:t>
            </a:r>
            <a:r>
              <a:rPr lang="en-US" altLang="en-US" sz="6000" dirty="0" smtClean="0">
                <a:solidFill>
                  <a:srgbClr val="FFFFFF"/>
                </a:solidFill>
                <a:latin typeface="Tahoma" panose="020B0604030504040204" pitchFamily="34" charset="0"/>
                <a:ea typeface="Trebuchet MS" panose="020B0603020202020204" pitchFamily="34" charset="0"/>
                <a:cs typeface="Tahoma" panose="020B0604030504040204" pitchFamily="34" charset="0"/>
                <a:sym typeface="Tahoma" panose="020B0604030504040204" pitchFamily="34" charset="0"/>
              </a:rPr>
              <a:t>Carpenter, </a:t>
            </a:r>
            <a:r>
              <a:rPr lang="en-US" altLang="en-US" sz="6000" dirty="0">
                <a:solidFill>
                  <a:srgbClr val="FFFFFF"/>
                </a:solidFill>
                <a:latin typeface="Tahoma" panose="020B0604030504040204" pitchFamily="34" charset="0"/>
                <a:ea typeface="Trebuchet MS" panose="020B0603020202020204" pitchFamily="34" charset="0"/>
                <a:cs typeface="Tahoma" panose="020B0604030504040204" pitchFamily="34" charset="0"/>
                <a:sym typeface="Tahoma" panose="020B0604030504040204" pitchFamily="34" charset="0"/>
              </a:rPr>
              <a:t>Senior Health Visitor, NHS </a:t>
            </a:r>
            <a:r>
              <a:rPr lang="en-US" altLang="en-US" sz="6000" dirty="0" err="1">
                <a:solidFill>
                  <a:srgbClr val="FFFFFF"/>
                </a:solidFill>
                <a:latin typeface="Tahoma" panose="020B0604030504040204" pitchFamily="34" charset="0"/>
                <a:ea typeface="Trebuchet MS" panose="020B0603020202020204" pitchFamily="34" charset="0"/>
                <a:cs typeface="Tahoma" panose="020B0604030504040204" pitchFamily="34" charset="0"/>
                <a:sym typeface="Tahoma" panose="020B0604030504040204" pitchFamily="34" charset="0"/>
              </a:rPr>
              <a:t>Thistleton</a:t>
            </a:r>
            <a:endParaRPr lang="en-US" altLang="en-US" sz="1800" dirty="0">
              <a:latin typeface="Trebuchet MS" panose="020B0603020202020204" pitchFamily="34" charset="0"/>
              <a:ea typeface="Trebuchet MS" panose="020B0603020202020204" pitchFamily="34" charset="0"/>
              <a:cs typeface="Tahoma" panose="020B0604030504040204" pitchFamily="34" charset="0"/>
              <a:sym typeface="Trebuchet MS" panose="020B0603020202020204" pitchFamily="34" charset="0"/>
            </a:endParaRPr>
          </a:p>
        </p:txBody>
      </p:sp>
      <p:pic>
        <p:nvPicPr>
          <p:cNvPr id="2077" name="Picture 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899438" y="11325225"/>
            <a:ext cx="8807450" cy="479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8" name="AutoShape 7"/>
          <p:cNvSpPr>
            <a:spLocks/>
          </p:cNvSpPr>
          <p:nvPr/>
        </p:nvSpPr>
        <p:spPr bwMode="auto">
          <a:xfrm>
            <a:off x="24965025" y="16960850"/>
            <a:ext cx="4535488" cy="51181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149154" tIns="149154" rIns="149154" bIns="149154"/>
          <a:lstStyle>
            <a:lvl1pPr>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algn="r" eaLnBrk="1">
              <a:lnSpc>
                <a:spcPct val="160000"/>
              </a:lnSpc>
              <a:buFontTx/>
              <a:buNone/>
            </a:pPr>
            <a:r>
              <a:rPr lang="en-GB" altLang="en-US" sz="320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This chart shows that we were able to increase uptake across a number of teams on a phase by phase basis.</a:t>
            </a:r>
            <a:endParaRPr lang="en-US" altLang="en-US" sz="320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endParaRPr>
          </a:p>
        </p:txBody>
      </p:sp>
      <p:cxnSp>
        <p:nvCxnSpPr>
          <p:cNvPr id="2079" name="Straight Arrow Connector 2"/>
          <p:cNvCxnSpPr>
            <a:cxnSpLocks noChangeShapeType="1"/>
          </p:cNvCxnSpPr>
          <p:nvPr/>
        </p:nvCxnSpPr>
        <p:spPr bwMode="auto">
          <a:xfrm flipV="1">
            <a:off x="20253325" y="12763500"/>
            <a:ext cx="7199313" cy="2447925"/>
          </a:xfrm>
          <a:prstGeom prst="straightConnector1">
            <a:avLst/>
          </a:prstGeom>
          <a:noFill/>
          <a:ln w="25400" algn="ctr">
            <a:solidFill>
              <a:srgbClr val="4F81BD"/>
            </a:solidFill>
            <a:round/>
            <a:headEnd/>
            <a:tailEnd type="arrow" w="med" len="med"/>
          </a:ln>
          <a:effectLst>
            <a:outerShdw dist="23000" dir="5400000" algn="ctr" rotWithShape="0">
              <a:srgbClr val="000000">
                <a:alpha val="34998"/>
              </a:srgbClr>
            </a:outerShdw>
          </a:effectLst>
          <a:extLst>
            <a:ext uri="{909E8E84-426E-40DD-AFC4-6F175D3DCCD1}">
              <a14:hiddenFill xmlns:a14="http://schemas.microsoft.com/office/drawing/2010/main">
                <a:noFill/>
              </a14:hiddenFill>
            </a:ext>
          </a:extLst>
        </p:spPr>
      </p:cxnSp>
      <p:sp>
        <p:nvSpPr>
          <p:cNvPr id="2080" name="AutoShape 7"/>
          <p:cNvSpPr>
            <a:spLocks/>
          </p:cNvSpPr>
          <p:nvPr/>
        </p:nvSpPr>
        <p:spPr bwMode="auto">
          <a:xfrm>
            <a:off x="16130588" y="11622088"/>
            <a:ext cx="4535487" cy="4648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149154" tIns="149154" rIns="149154" bIns="149154"/>
          <a:lstStyle>
            <a:lvl1pPr>
              <a:buChar char="•"/>
              <a:defRPr sz="3900">
                <a:solidFill>
                  <a:srgbClr val="000000"/>
                </a:solidFill>
                <a:latin typeface="Helvetica" pitchFamily="2" charset="0"/>
                <a:ea typeface="Helvetica" pitchFamily="2" charset="0"/>
                <a:cs typeface="Helvetica" pitchFamily="2" charset="0"/>
                <a:sym typeface="Helvetica" pitchFamily="2" charset="0"/>
              </a:defRPr>
            </a:lvl1pPr>
            <a:lvl2pPr marL="742950" indent="-285750">
              <a:buChar char="–"/>
              <a:defRPr sz="3900">
                <a:solidFill>
                  <a:srgbClr val="000000"/>
                </a:solidFill>
                <a:latin typeface="Helvetica" pitchFamily="2" charset="0"/>
                <a:ea typeface="Helvetica" pitchFamily="2" charset="0"/>
                <a:cs typeface="Helvetica" pitchFamily="2" charset="0"/>
                <a:sym typeface="Helvetica" pitchFamily="2" charset="0"/>
              </a:defRPr>
            </a:lvl2pPr>
            <a:lvl3pPr marL="1143000" indent="-228600">
              <a:buChar char="•"/>
              <a:defRPr sz="3900">
                <a:solidFill>
                  <a:srgbClr val="000000"/>
                </a:solidFill>
                <a:latin typeface="Helvetica" pitchFamily="2" charset="0"/>
                <a:ea typeface="Helvetica" pitchFamily="2" charset="0"/>
                <a:cs typeface="Helvetica" pitchFamily="2" charset="0"/>
                <a:sym typeface="Helvetica" pitchFamily="2" charset="0"/>
              </a:defRPr>
            </a:lvl3pPr>
            <a:lvl4pPr marL="1600200" indent="-228600">
              <a:buChar char="–"/>
              <a:defRPr sz="3900">
                <a:solidFill>
                  <a:srgbClr val="000000"/>
                </a:solidFill>
                <a:latin typeface="Helvetica" pitchFamily="2" charset="0"/>
                <a:ea typeface="Helvetica" pitchFamily="2" charset="0"/>
                <a:cs typeface="Helvetica" pitchFamily="2" charset="0"/>
                <a:sym typeface="Helvetica" pitchFamily="2" charset="0"/>
              </a:defRPr>
            </a:lvl4pPr>
            <a:lvl5pPr marL="2057400" indent="-228600">
              <a:buChar char="»"/>
              <a:defRPr sz="3900">
                <a:solidFill>
                  <a:srgbClr val="000000"/>
                </a:solidFill>
                <a:latin typeface="Helvetica" pitchFamily="2" charset="0"/>
                <a:ea typeface="Helvetica" pitchFamily="2" charset="0"/>
                <a:cs typeface="Helvetica" pitchFamily="2" charset="0"/>
                <a:sym typeface="Helvetica" pitchFamily="2" charset="0"/>
              </a:defRPr>
            </a:lvl5pPr>
            <a:lvl6pPr marL="25146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6pPr>
            <a:lvl7pPr marL="29718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7pPr>
            <a:lvl8pPr marL="34290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8pPr>
            <a:lvl9pPr marL="3886200" indent="-228600" eaLnBrk="0" fontAlgn="base" hangingPunct="0">
              <a:spcBef>
                <a:spcPct val="0"/>
              </a:spcBef>
              <a:spcAft>
                <a:spcPct val="0"/>
              </a:spcAft>
              <a:buChar char="»"/>
              <a:defRPr sz="3900">
                <a:solidFill>
                  <a:srgbClr val="000000"/>
                </a:solidFill>
                <a:latin typeface="Helvetica" pitchFamily="2" charset="0"/>
                <a:ea typeface="Helvetica" pitchFamily="2" charset="0"/>
                <a:cs typeface="Helvetica" pitchFamily="2" charset="0"/>
                <a:sym typeface="Helvetica" pitchFamily="2" charset="0"/>
              </a:defRPr>
            </a:lvl9pPr>
          </a:lstStyle>
          <a:p>
            <a:pPr eaLnBrk="1">
              <a:lnSpc>
                <a:spcPct val="160000"/>
              </a:lnSpc>
              <a:buFontTx/>
              <a:buNone/>
            </a:pPr>
            <a:r>
              <a:rPr lang="en-GB" altLang="en-US" sz="320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rPr>
              <a:t>This chart shows a shift in improvement in ‘the percentage of uptake at 32 months’ for 1 of our teams.</a:t>
            </a:r>
            <a:endParaRPr lang="en-US" altLang="en-US" sz="3200">
              <a:solidFill>
                <a:srgbClr val="535353"/>
              </a:solidFill>
              <a:latin typeface="Arial" panose="020B0604020202020204" pitchFamily="34" charset="0"/>
              <a:ea typeface="Trebuchet MS" panose="020B0603020202020204" pitchFamily="34" charset="0"/>
              <a:cs typeface="Arial" panose="020B0604020202020204" pitchFamily="34" charset="0"/>
              <a:sym typeface="Arial" panose="020B0604020202020204" pitchFamily="34" charset="0"/>
            </a:endParaRPr>
          </a:p>
        </p:txBody>
      </p:sp>
      <p:cxnSp>
        <p:nvCxnSpPr>
          <p:cNvPr id="2081" name="Straight Arrow Connector 36"/>
          <p:cNvCxnSpPr>
            <a:cxnSpLocks noChangeShapeType="1"/>
          </p:cNvCxnSpPr>
          <p:nvPr/>
        </p:nvCxnSpPr>
        <p:spPr bwMode="auto">
          <a:xfrm flipH="1" flipV="1">
            <a:off x="22739350" y="18070513"/>
            <a:ext cx="3130550" cy="3478212"/>
          </a:xfrm>
          <a:prstGeom prst="straightConnector1">
            <a:avLst/>
          </a:prstGeom>
          <a:noFill/>
          <a:ln w="25400" algn="ctr">
            <a:solidFill>
              <a:srgbClr val="4F81BD"/>
            </a:solidFill>
            <a:round/>
            <a:headEnd/>
            <a:tailEnd type="arrow" w="med" len="med"/>
          </a:ln>
          <a:effectLst>
            <a:outerShdw dist="23000" dir="5400000" algn="ctr" rotWithShape="0">
              <a:srgbClr val="000000">
                <a:alpha val="34998"/>
              </a:srgbClr>
            </a:outerShdw>
          </a:effectLst>
          <a:extLst>
            <a:ext uri="{909E8E84-426E-40DD-AFC4-6F175D3DCCD1}">
              <a14:hiddenFill xmlns:a14="http://schemas.microsoft.com/office/drawing/2010/main">
                <a:noFill/>
              </a14:hiddenFill>
            </a:ext>
          </a:extLst>
        </p:spPr>
      </p:cxnSp>
      <p:pic>
        <p:nvPicPr>
          <p:cNvPr id="2082" name="Picture 9"/>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9667875" y="32186563"/>
            <a:ext cx="3860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1F497D"/>
      </a:lt1>
      <a:dk2>
        <a:srgbClr val="A7A7A7"/>
      </a:dk2>
      <a:lt2>
        <a:srgbClr val="535353"/>
      </a:lt2>
      <a:accent1>
        <a:srgbClr val="4F81BD"/>
      </a:accent1>
      <a:accent2>
        <a:srgbClr val="C0504D"/>
      </a:accent2>
      <a:accent3>
        <a:srgbClr val="ABB1BF"/>
      </a:accent3>
      <a:accent4>
        <a:srgbClr val="000000"/>
      </a:accent4>
      <a:accent5>
        <a:srgbClr val="B2C1DB"/>
      </a:accent5>
      <a:accent6>
        <a:srgbClr val="AE4845"/>
      </a:accent6>
      <a:hlink>
        <a:srgbClr val="0000FF"/>
      </a:hlink>
      <a:folHlink>
        <a:srgbClr val="FF00FF"/>
      </a:folHlink>
    </a:clrScheme>
    <a:fontScheme name="Office Theme">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dist="23000" dir="5400000" algn="ctr" rotWithShape="0">
            <a:srgbClr val="000000">
              <a:alpha val="34999"/>
            </a:srgbClr>
          </a:outerShdw>
        </a:effectLst>
      </a:spPr>
      <a:bodyPr vert="horz" wrap="square" lIns="45719" tIns="45719" rIns="45719" bIns="45719" numCol="1" anchor="ctr" anchorCtr="0" compatLnSpc="1">
        <a:prstTxWarp prst="textNoShape">
          <a:avLst/>
        </a:prstTxWarp>
      </a:bodyPr>
      <a:lstStyle>
        <a:defPPr marL="60960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Trebuchet MS" pitchFamily="34" charset="0"/>
            <a:ea typeface="Trebuchet MS" pitchFamily="34" charset="0"/>
            <a:cs typeface="Trebuchet MS" pitchFamily="34" charset="0"/>
            <a:sym typeface="Trebuchet MS"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outerShdw dist="23000" dir="5400000" algn="ctr" rotWithShape="0">
            <a:srgbClr val="000000">
              <a:alpha val="34999"/>
            </a:srgbClr>
          </a:outerShdw>
        </a:effectLst>
      </a:spPr>
      <a:bodyPr vert="horz" wrap="square" lIns="45719" tIns="45719" rIns="45719" bIns="45719" numCol="1" anchor="ctr" anchorCtr="0" compatLnSpc="1">
        <a:prstTxWarp prst="textNoShape">
          <a:avLst/>
        </a:prstTxWarp>
      </a:bodyPr>
      <a:lstStyle>
        <a:defPPr marL="609600" marR="0" indent="0" algn="l" defTabSz="9144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Trebuchet MS" pitchFamily="34" charset="0"/>
            <a:ea typeface="Trebuchet MS" pitchFamily="34" charset="0"/>
            <a:cs typeface="Trebuchet MS" pitchFamily="34" charset="0"/>
            <a:sym typeface="Trebuchet MS" pitchFamily="34"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700</Words>
  <Application>Microsoft Office PowerPoint</Application>
  <PresentationFormat>Custom</PresentationFormat>
  <Paragraphs>30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Trebuchet MS</vt:lpstr>
      <vt:lpstr>Arial</vt:lpstr>
      <vt:lpstr>Helvetica</vt:lpstr>
      <vt:lpstr>Avenir Roman</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 Smith</dc:creator>
  <cp:lastModifiedBy>Duncan S (Sarah)</cp:lastModifiedBy>
  <cp:revision>38</cp:revision>
  <dcterms:modified xsi:type="dcterms:W3CDTF">2021-02-02T14:15:20Z</dcterms:modified>
</cp:coreProperties>
</file>