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1602"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BAB347-AB06-4207-A516-21CCAF272960}" v="19" dt="2023-11-20T16:22:22.6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7" d="100"/>
          <a:sy n="77" d="100"/>
        </p:scale>
        <p:origin x="29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Duncan" userId="c1093b5d-2441-444f-8a89-5646f407ad11" providerId="ADAL" clId="{BDBAB347-AB06-4207-A516-21CCAF272960}"/>
    <pc:docChg chg="modSld modMainMaster modNotesMaster">
      <pc:chgData name="Sarah Duncan" userId="c1093b5d-2441-444f-8a89-5646f407ad11" providerId="ADAL" clId="{BDBAB347-AB06-4207-A516-21CCAF272960}" dt="2023-11-20T16:22:38.966" v="82" actId="14100"/>
      <pc:docMkLst>
        <pc:docMk/>
      </pc:docMkLst>
      <pc:sldChg chg="modSp mod modNotes">
        <pc:chgData name="Sarah Duncan" userId="c1093b5d-2441-444f-8a89-5646f407ad11" providerId="ADAL" clId="{BDBAB347-AB06-4207-A516-21CCAF272960}" dt="2023-11-20T16:22:38.966" v="82" actId="14100"/>
        <pc:sldMkLst>
          <pc:docMk/>
          <pc:sldMk cId="2042707007" sldId="1602"/>
        </pc:sldMkLst>
        <pc:spChg chg="mod">
          <ac:chgData name="Sarah Duncan" userId="c1093b5d-2441-444f-8a89-5646f407ad11" providerId="ADAL" clId="{BDBAB347-AB06-4207-A516-21CCAF272960}" dt="2023-11-20T16:22:34.834" v="81" actId="1035"/>
          <ac:spMkLst>
            <pc:docMk/>
            <pc:sldMk cId="2042707007" sldId="1602"/>
            <ac:spMk id="2" creationId="{925B547B-627F-BAEC-5983-67507A33B54B}"/>
          </ac:spMkLst>
        </pc:spChg>
        <pc:spChg chg="mod">
          <ac:chgData name="Sarah Duncan" userId="c1093b5d-2441-444f-8a89-5646f407ad11" providerId="ADAL" clId="{BDBAB347-AB06-4207-A516-21CCAF272960}" dt="2023-11-20T16:22:34.834" v="81" actId="1035"/>
          <ac:spMkLst>
            <pc:docMk/>
            <pc:sldMk cId="2042707007" sldId="1602"/>
            <ac:spMk id="5" creationId="{F4863E85-FDDE-2A12-B390-E59959C80A8E}"/>
          </ac:spMkLst>
        </pc:spChg>
        <pc:spChg chg="mod">
          <ac:chgData name="Sarah Duncan" userId="c1093b5d-2441-444f-8a89-5646f407ad11" providerId="ADAL" clId="{BDBAB347-AB06-4207-A516-21CCAF272960}" dt="2023-11-20T16:22:29.216" v="62" actId="1076"/>
          <ac:spMkLst>
            <pc:docMk/>
            <pc:sldMk cId="2042707007" sldId="1602"/>
            <ac:spMk id="8" creationId="{00000000-0000-0000-0000-000000000000}"/>
          </ac:spMkLst>
        </pc:spChg>
        <pc:spChg chg="mod">
          <ac:chgData name="Sarah Duncan" userId="c1093b5d-2441-444f-8a89-5646f407ad11" providerId="ADAL" clId="{BDBAB347-AB06-4207-A516-21CCAF272960}" dt="2023-11-20T16:22:14.225" v="49" actId="1076"/>
          <ac:spMkLst>
            <pc:docMk/>
            <pc:sldMk cId="2042707007" sldId="1602"/>
            <ac:spMk id="36" creationId="{00000000-0000-0000-0000-000000000000}"/>
          </ac:spMkLst>
        </pc:spChg>
        <pc:grpChg chg="mod">
          <ac:chgData name="Sarah Duncan" userId="c1093b5d-2441-444f-8a89-5646f407ad11" providerId="ADAL" clId="{BDBAB347-AB06-4207-A516-21CCAF272960}" dt="2023-11-20T16:22:38.966" v="82" actId="14100"/>
          <ac:grpSpMkLst>
            <pc:docMk/>
            <pc:sldMk cId="2042707007" sldId="1602"/>
            <ac:grpSpMk id="7" creationId="{00000000-0000-0000-0000-000000000000}"/>
          </ac:grpSpMkLst>
        </pc:grpChg>
        <pc:cxnChg chg="mod">
          <ac:chgData name="Sarah Duncan" userId="c1093b5d-2441-444f-8a89-5646f407ad11" providerId="ADAL" clId="{BDBAB347-AB06-4207-A516-21CCAF272960}" dt="2023-11-20T16:20:45.517" v="15"/>
          <ac:cxnSpMkLst>
            <pc:docMk/>
            <pc:sldMk cId="2042707007" sldId="1602"/>
            <ac:cxnSpMk id="4" creationId="{00000000-0000-0000-0000-000000000000}"/>
          </ac:cxnSpMkLst>
        </pc:cxnChg>
        <pc:cxnChg chg="mod">
          <ac:chgData name="Sarah Duncan" userId="c1093b5d-2441-444f-8a89-5646f407ad11" providerId="ADAL" clId="{BDBAB347-AB06-4207-A516-21CCAF272960}" dt="2023-11-20T16:20:45.517" v="15"/>
          <ac:cxnSpMkLst>
            <pc:docMk/>
            <pc:sldMk cId="2042707007" sldId="1602"/>
            <ac:cxnSpMk id="6" creationId="{00000000-0000-0000-0000-000000000000}"/>
          </ac:cxnSpMkLst>
        </pc:cxnChg>
      </pc:sldChg>
      <pc:sldMasterChg chg="modSp modSldLayout">
        <pc:chgData name="Sarah Duncan" userId="c1093b5d-2441-444f-8a89-5646f407ad11" providerId="ADAL" clId="{BDBAB347-AB06-4207-A516-21CCAF272960}" dt="2023-11-20T16:20:45.517" v="15"/>
        <pc:sldMasterMkLst>
          <pc:docMk/>
          <pc:sldMasterMk cId="2432713631" sldId="2147483660"/>
        </pc:sldMasterMkLst>
        <pc:spChg chg="mod">
          <ac:chgData name="Sarah Duncan" userId="c1093b5d-2441-444f-8a89-5646f407ad11" providerId="ADAL" clId="{BDBAB347-AB06-4207-A516-21CCAF272960}" dt="2023-11-20T16:20:45.517" v="15"/>
          <ac:spMkLst>
            <pc:docMk/>
            <pc:sldMasterMk cId="2432713631" sldId="2147483660"/>
            <ac:spMk id="2"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ac:spMk id="3"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ac:spMk id="4"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ac:spMk id="5"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ac:spMk id="6" creationId="{00000000-0000-0000-0000-000000000000}"/>
          </ac:spMkLst>
        </pc:spChg>
        <pc:sldLayoutChg chg="modSp">
          <pc:chgData name="Sarah Duncan" userId="c1093b5d-2441-444f-8a89-5646f407ad11" providerId="ADAL" clId="{BDBAB347-AB06-4207-A516-21CCAF272960}" dt="2023-11-20T16:20:45.517" v="15"/>
          <pc:sldLayoutMkLst>
            <pc:docMk/>
            <pc:sldMasterMk cId="2432713631" sldId="2147483660"/>
            <pc:sldLayoutMk cId="1985605909" sldId="2147483661"/>
          </pc:sldLayoutMkLst>
          <pc:spChg chg="mod">
            <ac:chgData name="Sarah Duncan" userId="c1093b5d-2441-444f-8a89-5646f407ad11" providerId="ADAL" clId="{BDBAB347-AB06-4207-A516-21CCAF272960}" dt="2023-11-20T16:20:45.517" v="15"/>
            <ac:spMkLst>
              <pc:docMk/>
              <pc:sldMasterMk cId="2432713631" sldId="2147483660"/>
              <pc:sldLayoutMk cId="1985605909" sldId="2147483661"/>
              <ac:spMk id="2"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1985605909" sldId="2147483661"/>
              <ac:spMk id="3" creationId="{00000000-0000-0000-0000-000000000000}"/>
            </ac:spMkLst>
          </pc:spChg>
        </pc:sldLayoutChg>
        <pc:sldLayoutChg chg="modSp">
          <pc:chgData name="Sarah Duncan" userId="c1093b5d-2441-444f-8a89-5646f407ad11" providerId="ADAL" clId="{BDBAB347-AB06-4207-A516-21CCAF272960}" dt="2023-11-20T16:20:45.517" v="15"/>
          <pc:sldLayoutMkLst>
            <pc:docMk/>
            <pc:sldMasterMk cId="2432713631" sldId="2147483660"/>
            <pc:sldLayoutMk cId="3968582673" sldId="2147483663"/>
          </pc:sldLayoutMkLst>
          <pc:spChg chg="mod">
            <ac:chgData name="Sarah Duncan" userId="c1093b5d-2441-444f-8a89-5646f407ad11" providerId="ADAL" clId="{BDBAB347-AB06-4207-A516-21CCAF272960}" dt="2023-11-20T16:20:45.517" v="15"/>
            <ac:spMkLst>
              <pc:docMk/>
              <pc:sldMasterMk cId="2432713631" sldId="2147483660"/>
              <pc:sldLayoutMk cId="3968582673" sldId="2147483663"/>
              <ac:spMk id="2"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3968582673" sldId="2147483663"/>
              <ac:spMk id="3" creationId="{00000000-0000-0000-0000-000000000000}"/>
            </ac:spMkLst>
          </pc:spChg>
        </pc:sldLayoutChg>
        <pc:sldLayoutChg chg="modSp">
          <pc:chgData name="Sarah Duncan" userId="c1093b5d-2441-444f-8a89-5646f407ad11" providerId="ADAL" clId="{BDBAB347-AB06-4207-A516-21CCAF272960}" dt="2023-11-20T16:20:45.517" v="15"/>
          <pc:sldLayoutMkLst>
            <pc:docMk/>
            <pc:sldMasterMk cId="2432713631" sldId="2147483660"/>
            <pc:sldLayoutMk cId="1017147264" sldId="2147483664"/>
          </pc:sldLayoutMkLst>
          <pc:spChg chg="mod">
            <ac:chgData name="Sarah Duncan" userId="c1093b5d-2441-444f-8a89-5646f407ad11" providerId="ADAL" clId="{BDBAB347-AB06-4207-A516-21CCAF272960}" dt="2023-11-20T16:20:45.517" v="15"/>
            <ac:spMkLst>
              <pc:docMk/>
              <pc:sldMasterMk cId="2432713631" sldId="2147483660"/>
              <pc:sldLayoutMk cId="1017147264" sldId="2147483664"/>
              <ac:spMk id="3"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1017147264" sldId="2147483664"/>
              <ac:spMk id="4" creationId="{00000000-0000-0000-0000-000000000000}"/>
            </ac:spMkLst>
          </pc:spChg>
        </pc:sldLayoutChg>
        <pc:sldLayoutChg chg="modSp">
          <pc:chgData name="Sarah Duncan" userId="c1093b5d-2441-444f-8a89-5646f407ad11" providerId="ADAL" clId="{BDBAB347-AB06-4207-A516-21CCAF272960}" dt="2023-11-20T16:20:45.517" v="15"/>
          <pc:sldLayoutMkLst>
            <pc:docMk/>
            <pc:sldMasterMk cId="2432713631" sldId="2147483660"/>
            <pc:sldLayoutMk cId="2291998198" sldId="2147483665"/>
          </pc:sldLayoutMkLst>
          <pc:spChg chg="mod">
            <ac:chgData name="Sarah Duncan" userId="c1093b5d-2441-444f-8a89-5646f407ad11" providerId="ADAL" clId="{BDBAB347-AB06-4207-A516-21CCAF272960}" dt="2023-11-20T16:20:45.517" v="15"/>
            <ac:spMkLst>
              <pc:docMk/>
              <pc:sldMasterMk cId="2432713631" sldId="2147483660"/>
              <pc:sldLayoutMk cId="2291998198" sldId="2147483665"/>
              <ac:spMk id="2"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2291998198" sldId="2147483665"/>
              <ac:spMk id="3"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2291998198" sldId="2147483665"/>
              <ac:spMk id="4"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2291998198" sldId="2147483665"/>
              <ac:spMk id="5"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2291998198" sldId="2147483665"/>
              <ac:spMk id="6" creationId="{00000000-0000-0000-0000-000000000000}"/>
            </ac:spMkLst>
          </pc:spChg>
        </pc:sldLayoutChg>
        <pc:sldLayoutChg chg="modSp">
          <pc:chgData name="Sarah Duncan" userId="c1093b5d-2441-444f-8a89-5646f407ad11" providerId="ADAL" clId="{BDBAB347-AB06-4207-A516-21CCAF272960}" dt="2023-11-20T16:20:45.517" v="15"/>
          <pc:sldLayoutMkLst>
            <pc:docMk/>
            <pc:sldMasterMk cId="2432713631" sldId="2147483660"/>
            <pc:sldLayoutMk cId="2719779919" sldId="2147483668"/>
          </pc:sldLayoutMkLst>
          <pc:spChg chg="mod">
            <ac:chgData name="Sarah Duncan" userId="c1093b5d-2441-444f-8a89-5646f407ad11" providerId="ADAL" clId="{BDBAB347-AB06-4207-A516-21CCAF272960}" dt="2023-11-20T16:20:45.517" v="15"/>
            <ac:spMkLst>
              <pc:docMk/>
              <pc:sldMasterMk cId="2432713631" sldId="2147483660"/>
              <pc:sldLayoutMk cId="2719779919" sldId="2147483668"/>
              <ac:spMk id="2"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2719779919" sldId="2147483668"/>
              <ac:spMk id="3"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2719779919" sldId="2147483668"/>
              <ac:spMk id="4" creationId="{00000000-0000-0000-0000-000000000000}"/>
            </ac:spMkLst>
          </pc:spChg>
        </pc:sldLayoutChg>
        <pc:sldLayoutChg chg="modSp">
          <pc:chgData name="Sarah Duncan" userId="c1093b5d-2441-444f-8a89-5646f407ad11" providerId="ADAL" clId="{BDBAB347-AB06-4207-A516-21CCAF272960}" dt="2023-11-20T16:20:45.517" v="15"/>
          <pc:sldLayoutMkLst>
            <pc:docMk/>
            <pc:sldMasterMk cId="2432713631" sldId="2147483660"/>
            <pc:sldLayoutMk cId="989063347" sldId="2147483669"/>
          </pc:sldLayoutMkLst>
          <pc:spChg chg="mod">
            <ac:chgData name="Sarah Duncan" userId="c1093b5d-2441-444f-8a89-5646f407ad11" providerId="ADAL" clId="{BDBAB347-AB06-4207-A516-21CCAF272960}" dt="2023-11-20T16:20:45.517" v="15"/>
            <ac:spMkLst>
              <pc:docMk/>
              <pc:sldMasterMk cId="2432713631" sldId="2147483660"/>
              <pc:sldLayoutMk cId="989063347" sldId="2147483669"/>
              <ac:spMk id="2"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989063347" sldId="2147483669"/>
              <ac:spMk id="3"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989063347" sldId="2147483669"/>
              <ac:spMk id="4" creationId="{00000000-0000-0000-0000-000000000000}"/>
            </ac:spMkLst>
          </pc:spChg>
        </pc:sldLayoutChg>
        <pc:sldLayoutChg chg="modSp">
          <pc:chgData name="Sarah Duncan" userId="c1093b5d-2441-444f-8a89-5646f407ad11" providerId="ADAL" clId="{BDBAB347-AB06-4207-A516-21CCAF272960}" dt="2023-11-20T16:20:45.517" v="15"/>
          <pc:sldLayoutMkLst>
            <pc:docMk/>
            <pc:sldMasterMk cId="2432713631" sldId="2147483660"/>
            <pc:sldLayoutMk cId="1001532957" sldId="2147483671"/>
          </pc:sldLayoutMkLst>
          <pc:spChg chg="mod">
            <ac:chgData name="Sarah Duncan" userId="c1093b5d-2441-444f-8a89-5646f407ad11" providerId="ADAL" clId="{BDBAB347-AB06-4207-A516-21CCAF272960}" dt="2023-11-20T16:20:45.517" v="15"/>
            <ac:spMkLst>
              <pc:docMk/>
              <pc:sldMasterMk cId="2432713631" sldId="2147483660"/>
              <pc:sldLayoutMk cId="1001532957" sldId="2147483671"/>
              <ac:spMk id="2" creationId="{00000000-0000-0000-0000-000000000000}"/>
            </ac:spMkLst>
          </pc:spChg>
          <pc:spChg chg="mod">
            <ac:chgData name="Sarah Duncan" userId="c1093b5d-2441-444f-8a89-5646f407ad11" providerId="ADAL" clId="{BDBAB347-AB06-4207-A516-21CCAF272960}" dt="2023-11-20T16:20:45.517" v="15"/>
            <ac:spMkLst>
              <pc:docMk/>
              <pc:sldMasterMk cId="2432713631" sldId="2147483660"/>
              <pc:sldLayoutMk cId="1001532957" sldId="2147483671"/>
              <ac:spMk id="3"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E59EC8-9CE9-42E7-AABC-DFCCBE1BAA20}" type="datetimeFigureOut">
              <a:rPr lang="en-GB" smtClean="0"/>
              <a:t>20/11/2023</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7F447D-B31F-4F7A-9646-A8078402CB9B}" type="slidenum">
              <a:rPr lang="en-GB" smtClean="0"/>
              <a:t>‹#›</a:t>
            </a:fld>
            <a:endParaRPr lang="en-GB"/>
          </a:p>
        </p:txBody>
      </p:sp>
    </p:spTree>
    <p:extLst>
      <p:ext uri="{BB962C8B-B14F-4D97-AF65-F5344CB8AC3E}">
        <p14:creationId xmlns:p14="http://schemas.microsoft.com/office/powerpoint/2010/main" val="3341691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r>
              <a:rPr lang="en-GB">
                <a:effectLst/>
              </a:rPr>
              <a:t>Force Field Analysis illustrate</a:t>
            </a:r>
            <a:r>
              <a:rPr lang="en-GB" baseline="0">
                <a:effectLst/>
              </a:rPr>
              <a:t> how</a:t>
            </a:r>
            <a:r>
              <a:rPr lang="en-GB">
                <a:effectLst/>
              </a:rPr>
              <a:t> situations are maintained by an equilibrium between forces that drive change and others that resist change, as shown in Figure 1, below. For change to happen, the driving forces must be strengthened or the resisting forces weakened.</a:t>
            </a:r>
          </a:p>
          <a:p>
            <a:endParaRPr lang="en-GB">
              <a:cs typeface="Calibri"/>
            </a:endParaRPr>
          </a:p>
          <a:p>
            <a:r>
              <a:rPr lang="en-GB">
                <a:cs typeface="Calibri"/>
              </a:rPr>
              <a:t>Highlight </a:t>
            </a:r>
            <a:r>
              <a:rPr lang="en-GB" err="1">
                <a:cs typeface="Calibri"/>
              </a:rPr>
              <a:t>thr</a:t>
            </a:r>
            <a:r>
              <a:rPr lang="en-GB">
                <a:cs typeface="Calibri"/>
              </a:rPr>
              <a:t> fact that we have influence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31C242-4045-4DFA-AFEC-2DC8FAAA5C4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7907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12477FA-876A-429A-8D9A-45CCE374B5F2}"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328414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2477FA-876A-429A-8D9A-45CCE374B5F2}"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83300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2477FA-876A-429A-8D9A-45CCE374B5F2}"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7665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12477FA-876A-429A-8D9A-45CCE374B5F2}"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1120952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12477FA-876A-429A-8D9A-45CCE374B5F2}"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69577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A12477FA-876A-429A-8D9A-45CCE374B5F2}" type="datetimeFigureOut">
              <a:rPr lang="en-GB" smtClean="0"/>
              <a:t>20/11/2023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831042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A12477FA-876A-429A-8D9A-45CCE374B5F2}" type="datetimeFigureOut">
              <a:rPr lang="en-GB" smtClean="0"/>
              <a:t>20/11/2023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1216940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A12477FA-876A-429A-8D9A-45CCE374B5F2}" type="datetimeFigureOut">
              <a:rPr lang="en-GB" smtClean="0"/>
              <a:t>20/11/2023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387660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2477FA-876A-429A-8D9A-45CCE374B5F2}" type="datetimeFigureOut">
              <a:rPr lang="en-GB" smtClean="0"/>
              <a:t>20/11/2023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4201955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2477FA-876A-429A-8D9A-45CCE374B5F2}" type="datetimeFigureOut">
              <a:rPr lang="en-GB" smtClean="0"/>
              <a:t>20/11/2023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726830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A12477FA-876A-429A-8D9A-45CCE374B5F2}" type="datetimeFigureOut">
              <a:rPr lang="en-GB" smtClean="0"/>
              <a:t>20/11/2023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A47FA0-826A-4715-B136-63AD08CE7EA1}" type="slidenum">
              <a:rPr lang="en-GB" smtClean="0"/>
              <a:t>‹#›</a:t>
            </a:fld>
            <a:endParaRPr lang="en-GB"/>
          </a:p>
        </p:txBody>
      </p:sp>
    </p:spTree>
    <p:extLst>
      <p:ext uri="{BB962C8B-B14F-4D97-AF65-F5344CB8AC3E}">
        <p14:creationId xmlns:p14="http://schemas.microsoft.com/office/powerpoint/2010/main" val="55691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12477FA-876A-429A-8D9A-45CCE374B5F2}" type="datetimeFigureOut">
              <a:rPr lang="en-GB" smtClean="0"/>
              <a:t>20/11/2023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8A47FA0-826A-4715-B136-63AD08CE7EA1}" type="slidenum">
              <a:rPr lang="en-GB" smtClean="0"/>
              <a:t>‹#›</a:t>
            </a:fld>
            <a:endParaRPr lang="en-GB"/>
          </a:p>
        </p:txBody>
      </p:sp>
    </p:spTree>
    <p:extLst>
      <p:ext uri="{BB962C8B-B14F-4D97-AF65-F5344CB8AC3E}">
        <p14:creationId xmlns:p14="http://schemas.microsoft.com/office/powerpoint/2010/main" val="32069667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550657" y="2630467"/>
            <a:ext cx="5756686" cy="6914366"/>
            <a:chOff x="1403648" y="1844824"/>
            <a:chExt cx="6120680" cy="4536504"/>
          </a:xfrm>
        </p:grpSpPr>
        <p:cxnSp>
          <p:nvCxnSpPr>
            <p:cNvPr id="4" name="Straight Connector 3"/>
            <p:cNvCxnSpPr/>
            <p:nvPr/>
          </p:nvCxnSpPr>
          <p:spPr>
            <a:xfrm>
              <a:off x="1403648" y="1844824"/>
              <a:ext cx="612068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463988" y="1844824"/>
              <a:ext cx="0" cy="453650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779145" y="1259403"/>
            <a:ext cx="5299707" cy="461665"/>
          </a:xfrm>
          <a:prstGeom prst="rect">
            <a:avLst/>
          </a:prstGeom>
          <a:noFill/>
        </p:spPr>
        <p:txBody>
          <a:bodyPr wrap="square" rtlCol="0">
            <a:spAutoFit/>
          </a:bodyPr>
          <a:lstStyle/>
          <a:p>
            <a:pPr defTabSz="990528">
              <a:defRPr/>
            </a:pPr>
            <a:r>
              <a:rPr lang="en-GB" sz="2400" b="1" dirty="0">
                <a:solidFill>
                  <a:prstClr val="black"/>
                </a:solidFill>
                <a:latin typeface="Calibri" panose="020F0502020204030204"/>
              </a:rPr>
              <a:t>Issue: ____________________________</a:t>
            </a:r>
          </a:p>
        </p:txBody>
      </p:sp>
      <p:sp>
        <p:nvSpPr>
          <p:cNvPr id="36" name="Title 1"/>
          <p:cNvSpPr txBox="1">
            <a:spLocks/>
          </p:cNvSpPr>
          <p:nvPr/>
        </p:nvSpPr>
        <p:spPr>
          <a:xfrm>
            <a:off x="1209684" y="204498"/>
            <a:ext cx="4438631" cy="597196"/>
          </a:xfrm>
          <a:prstGeom prst="rect">
            <a:avLst/>
          </a:prstGeom>
        </p:spPr>
        <p:txBody>
          <a:bodyPr vert="horz" lIns="74295" tIns="37148" rIns="74295" bIns="37148"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990528">
              <a:defRPr/>
            </a:pPr>
            <a:r>
              <a:rPr lang="en-GB" sz="2400" b="1" dirty="0">
                <a:solidFill>
                  <a:prstClr val="black"/>
                </a:solidFill>
                <a:latin typeface="Helvetica" pitchFamily="2" charset="0"/>
                <a:ea typeface="Verdana" pitchFamily="34" charset="0"/>
                <a:cs typeface="Verdana" pitchFamily="34" charset="0"/>
              </a:rPr>
              <a:t>Force Field Analysis</a:t>
            </a:r>
          </a:p>
        </p:txBody>
      </p:sp>
      <p:sp>
        <p:nvSpPr>
          <p:cNvPr id="2" name="TextBox 1">
            <a:extLst>
              <a:ext uri="{FF2B5EF4-FFF2-40B4-BE49-F238E27FC236}">
                <a16:creationId xmlns:a16="http://schemas.microsoft.com/office/drawing/2014/main" id="{925B547B-627F-BAEC-5983-67507A33B54B}"/>
              </a:ext>
            </a:extLst>
          </p:cNvPr>
          <p:cNvSpPr txBox="1"/>
          <p:nvPr/>
        </p:nvSpPr>
        <p:spPr>
          <a:xfrm>
            <a:off x="797314" y="2151531"/>
            <a:ext cx="2315355" cy="369332"/>
          </a:xfrm>
          <a:prstGeom prst="rect">
            <a:avLst/>
          </a:prstGeom>
          <a:noFill/>
        </p:spPr>
        <p:txBody>
          <a:bodyPr wrap="square" rtlCol="0">
            <a:spAutoFit/>
          </a:bodyPr>
          <a:lstStyle/>
          <a:p>
            <a:pPr algn="ctr">
              <a:defRPr/>
            </a:pPr>
            <a:r>
              <a:rPr lang="en-GB" dirty="0">
                <a:solidFill>
                  <a:prstClr val="black"/>
                </a:solidFill>
                <a:latin typeface="Calibri" panose="020F0502020204030204"/>
              </a:rPr>
              <a:t>Driving Forces</a:t>
            </a:r>
          </a:p>
        </p:txBody>
      </p:sp>
      <p:sp>
        <p:nvSpPr>
          <p:cNvPr id="5" name="TextBox 4">
            <a:extLst>
              <a:ext uri="{FF2B5EF4-FFF2-40B4-BE49-F238E27FC236}">
                <a16:creationId xmlns:a16="http://schemas.microsoft.com/office/drawing/2014/main" id="{F4863E85-FDDE-2A12-B390-E59959C80A8E}"/>
              </a:ext>
            </a:extLst>
          </p:cNvPr>
          <p:cNvSpPr txBox="1"/>
          <p:nvPr/>
        </p:nvSpPr>
        <p:spPr>
          <a:xfrm>
            <a:off x="3620022" y="2135874"/>
            <a:ext cx="2775373" cy="369332"/>
          </a:xfrm>
          <a:prstGeom prst="rect">
            <a:avLst/>
          </a:prstGeom>
          <a:noFill/>
        </p:spPr>
        <p:txBody>
          <a:bodyPr wrap="square" rtlCol="0">
            <a:spAutoFit/>
          </a:bodyPr>
          <a:lstStyle/>
          <a:p>
            <a:pPr algn="ctr">
              <a:defRPr/>
            </a:pPr>
            <a:r>
              <a:rPr lang="en-GB" dirty="0">
                <a:solidFill>
                  <a:prstClr val="black"/>
                </a:solidFill>
                <a:latin typeface="Calibri" panose="020F0502020204030204"/>
              </a:rPr>
              <a:t>Restraining Forces</a:t>
            </a:r>
          </a:p>
        </p:txBody>
      </p:sp>
    </p:spTree>
    <p:extLst>
      <p:ext uri="{BB962C8B-B14F-4D97-AF65-F5344CB8AC3E}">
        <p14:creationId xmlns:p14="http://schemas.microsoft.com/office/powerpoint/2010/main" val="204270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DBBA1AF15BD4F84A942311CE73288" ma:contentTypeVersion="17" ma:contentTypeDescription="Create a new document." ma:contentTypeScope="" ma:versionID="47c1d053a3d7e3069e3b2acda8047dee">
  <xsd:schema xmlns:xsd="http://www.w3.org/2001/XMLSchema" xmlns:xs="http://www.w3.org/2001/XMLSchema" xmlns:p="http://schemas.microsoft.com/office/2006/metadata/properties" xmlns:ns1="http://schemas.microsoft.com/sharepoint/v3" xmlns:ns2="80733d3d-5f58-4282-af6c-9ad62fb8d285" xmlns:ns3="826bd22c-1440-43d7-a706-eb095c83983d" targetNamespace="http://schemas.microsoft.com/office/2006/metadata/properties" ma:root="true" ma:fieldsID="3fe9c65a2f3971abaeb862b907a7558c" ns1:_="" ns2:_="" ns3:_="">
    <xsd:import namespace="http://schemas.microsoft.com/sharepoint/v3"/>
    <xsd:import namespace="80733d3d-5f58-4282-af6c-9ad62fb8d285"/>
    <xsd:import namespace="826bd22c-1440-43d7-a706-eb095c83983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1:_ip_UnifiedCompliancePolicyProperties" minOccurs="0"/>
                <xsd:element ref="ns1:_ip_UnifiedCompliancePolicyUIAc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733d3d-5f58-4282-af6c-9ad62fb8d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694d5e3d-88e3-4c55-b684-1c81dd55b71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6bd22c-1440-43d7-a706-eb095c83983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70bb83b-6ed7-42ab-8bf7-38e05520359e}" ma:internalName="TaxCatchAll" ma:showField="CatchAllData" ma:web="826bd22c-1440-43d7-a706-eb095c8398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826bd22c-1440-43d7-a706-eb095c83983d" xsi:nil="true"/>
    <_ip_UnifiedCompliancePolicyProperties xmlns="http://schemas.microsoft.com/sharepoint/v3" xsi:nil="true"/>
    <lcf76f155ced4ddcb4097134ff3c332f xmlns="80733d3d-5f58-4282-af6c-9ad62fb8d28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EA63314-7C01-4829-8D65-1E72DD3BC32E}"/>
</file>

<file path=customXml/itemProps2.xml><?xml version="1.0" encoding="utf-8"?>
<ds:datastoreItem xmlns:ds="http://schemas.openxmlformats.org/officeDocument/2006/customXml" ds:itemID="{78E78B2B-5DFE-41B9-AD94-799B8602DB55}"/>
</file>

<file path=customXml/itemProps3.xml><?xml version="1.0" encoding="utf-8"?>
<ds:datastoreItem xmlns:ds="http://schemas.openxmlformats.org/officeDocument/2006/customXml" ds:itemID="{86B37E65-8E37-464F-9C49-6F52C2A08FB3}"/>
</file>

<file path=docProps/app.xml><?xml version="1.0" encoding="utf-8"?>
<Properties xmlns="http://schemas.openxmlformats.org/officeDocument/2006/extended-properties" xmlns:vt="http://schemas.openxmlformats.org/officeDocument/2006/docPropsVTypes">
  <Template>Office 2013 - 2022 Theme</Template>
  <TotalTime>7</TotalTime>
  <Words>65</Words>
  <Application>Microsoft Office PowerPoint</Application>
  <PresentationFormat>A4 Paper (210x297 mm)</PresentationFormat>
  <Paragraphs>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vt:lpstr>
      <vt:lpstr>Office Theme</vt:lpstr>
      <vt:lpstr>PowerPoint Presentation</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Duncan</dc:creator>
  <cp:lastModifiedBy>Sarah Duncan</cp:lastModifiedBy>
  <cp:revision>1</cp:revision>
  <dcterms:created xsi:type="dcterms:W3CDTF">2023-11-20T16:15:00Z</dcterms:created>
  <dcterms:modified xsi:type="dcterms:W3CDTF">2023-11-20T16:22:44Z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0x010100BB1DBBA1AF15BD4F84A942311CE73288</vt:lpwstr>
  </property>
</Properties>
</file>