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68841-9413-4341-9EDA-5ECFF9F61FB0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301193A-A6CF-4AFA-86A9-9526F7B6BA4A}">
      <dgm:prSet phldrT="[Text]"/>
      <dgm:spPr>
        <a:solidFill>
          <a:srgbClr val="00B0F0"/>
        </a:solidFill>
      </dgm:spPr>
      <dgm:t>
        <a:bodyPr/>
        <a:lstStyle/>
        <a:p>
          <a:r>
            <a:rPr lang="en-GB"/>
            <a:t>Focus</a:t>
          </a:r>
        </a:p>
      </dgm:t>
    </dgm:pt>
    <dgm:pt modelId="{29CA3C07-2054-48A1-BBB8-EFCECA31240E}" type="parTrans" cxnId="{9816F505-2673-4368-A5BF-E032C1F75EFF}">
      <dgm:prSet/>
      <dgm:spPr/>
      <dgm:t>
        <a:bodyPr/>
        <a:lstStyle/>
        <a:p>
          <a:endParaRPr lang="en-GB"/>
        </a:p>
      </dgm:t>
    </dgm:pt>
    <dgm:pt modelId="{7EB62922-68F6-445E-A257-E60428D69970}" type="sibTrans" cxnId="{9816F505-2673-4368-A5BF-E032C1F75EFF}">
      <dgm:prSet/>
      <dgm:spPr/>
      <dgm:t>
        <a:bodyPr/>
        <a:lstStyle/>
        <a:p>
          <a:endParaRPr lang="en-GB"/>
        </a:p>
      </dgm:t>
    </dgm:pt>
    <dgm:pt modelId="{E950D67C-C6E5-4598-A9F3-AA7DE608BC25}">
      <dgm:prSet phldrT="[Text]" custT="1"/>
      <dgm:spPr/>
      <dgm:t>
        <a:bodyPr/>
        <a:lstStyle/>
        <a:p>
          <a:endParaRPr lang="en-GB" sz="1800"/>
        </a:p>
      </dgm:t>
    </dgm:pt>
    <dgm:pt modelId="{83FA8298-DF61-4A36-8211-63DE1AA47A44}" type="parTrans" cxnId="{212C82FE-0C41-4BDF-BB2B-516AC3A1E9C7}">
      <dgm:prSet/>
      <dgm:spPr/>
      <dgm:t>
        <a:bodyPr/>
        <a:lstStyle/>
        <a:p>
          <a:endParaRPr lang="en-GB"/>
        </a:p>
      </dgm:t>
    </dgm:pt>
    <dgm:pt modelId="{B2CC5758-4959-4A40-A47C-E7ADFA8B6A37}" type="sibTrans" cxnId="{212C82FE-0C41-4BDF-BB2B-516AC3A1E9C7}">
      <dgm:prSet/>
      <dgm:spPr/>
      <dgm:t>
        <a:bodyPr/>
        <a:lstStyle/>
        <a:p>
          <a:endParaRPr lang="en-GB"/>
        </a:p>
      </dgm:t>
    </dgm:pt>
    <dgm:pt modelId="{5B08A3B6-B045-44ED-B0AB-3174B9E7F169}">
      <dgm:prSet phldrT="[Text]" custT="1"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CA3FA23-372D-40C9-8DFF-2F86565A3473}" type="parTrans" cxnId="{A96F09BA-6D21-46BD-944E-6391E39A6ED6}">
      <dgm:prSet/>
      <dgm:spPr/>
      <dgm:t>
        <a:bodyPr/>
        <a:lstStyle/>
        <a:p>
          <a:endParaRPr lang="en-GB"/>
        </a:p>
      </dgm:t>
    </dgm:pt>
    <dgm:pt modelId="{2EF7C58B-1D1F-4F6D-8009-F8C48932F183}" type="sibTrans" cxnId="{A96F09BA-6D21-46BD-944E-6391E39A6ED6}">
      <dgm:prSet/>
      <dgm:spPr/>
      <dgm:t>
        <a:bodyPr/>
        <a:lstStyle/>
        <a:p>
          <a:endParaRPr lang="en-GB"/>
        </a:p>
      </dgm:t>
    </dgm:pt>
    <dgm:pt modelId="{624279DA-2A83-4E44-9BCA-48B0C5BE8ED7}">
      <dgm:prSet phldrT="[Text]"/>
      <dgm:spPr>
        <a:solidFill>
          <a:srgbClr val="00B050"/>
        </a:solidFill>
      </dgm:spPr>
      <dgm:t>
        <a:bodyPr/>
        <a:lstStyle/>
        <a:p>
          <a:r>
            <a:rPr lang="en-GB"/>
            <a:t>Connection</a:t>
          </a:r>
        </a:p>
      </dgm:t>
    </dgm:pt>
    <dgm:pt modelId="{2D7BD476-D12E-470B-9C68-CA7C2B0B34A0}" type="parTrans" cxnId="{F50A1C86-D650-43A5-ABAF-0C30415229BE}">
      <dgm:prSet/>
      <dgm:spPr/>
      <dgm:t>
        <a:bodyPr/>
        <a:lstStyle/>
        <a:p>
          <a:endParaRPr lang="en-GB"/>
        </a:p>
      </dgm:t>
    </dgm:pt>
    <dgm:pt modelId="{A66CB4F6-8C01-4493-A809-A2AA2C16ADB6}" type="sibTrans" cxnId="{F50A1C86-D650-43A5-ABAF-0C30415229BE}">
      <dgm:prSet/>
      <dgm:spPr/>
      <dgm:t>
        <a:bodyPr/>
        <a:lstStyle/>
        <a:p>
          <a:endParaRPr lang="en-GB"/>
        </a:p>
      </dgm:t>
    </dgm:pt>
    <dgm:pt modelId="{0C268184-A22C-4760-8273-7FEEDAC9324C}">
      <dgm:prSet phldrT="[Text]" custT="1"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1D29999D-23F4-4BFC-9DFE-D14549AE523F}" type="parTrans" cxnId="{F3C84279-BEAB-4121-9D5E-9C24693E2AA6}">
      <dgm:prSet/>
      <dgm:spPr/>
      <dgm:t>
        <a:bodyPr/>
        <a:lstStyle/>
        <a:p>
          <a:endParaRPr lang="en-GB"/>
        </a:p>
      </dgm:t>
    </dgm:pt>
    <dgm:pt modelId="{4A65B5DF-D6CF-4FEE-8DFD-2E10299B3C20}" type="sibTrans" cxnId="{F3C84279-BEAB-4121-9D5E-9C24693E2AA6}">
      <dgm:prSet/>
      <dgm:spPr/>
      <dgm:t>
        <a:bodyPr/>
        <a:lstStyle/>
        <a:p>
          <a:endParaRPr lang="en-GB"/>
        </a:p>
      </dgm:t>
    </dgm:pt>
    <dgm:pt modelId="{21DAEB5D-4E9A-4C13-826E-713F89404420}">
      <dgm:prSet phldrT="[Text]" custT="1"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4C000E5F-41F3-48D9-9682-9C31F294F4AA}" type="parTrans" cxnId="{9AAAC2F4-91A7-40FC-BD8F-E90B88FD20B1}">
      <dgm:prSet/>
      <dgm:spPr/>
      <dgm:t>
        <a:bodyPr/>
        <a:lstStyle/>
        <a:p>
          <a:endParaRPr lang="en-GB"/>
        </a:p>
      </dgm:t>
    </dgm:pt>
    <dgm:pt modelId="{52B845AA-7AFD-4933-BC45-55AEC09015A3}" type="sibTrans" cxnId="{9AAAC2F4-91A7-40FC-BD8F-E90B88FD20B1}">
      <dgm:prSet/>
      <dgm:spPr/>
      <dgm:t>
        <a:bodyPr/>
        <a:lstStyle/>
        <a:p>
          <a:endParaRPr lang="en-GB"/>
        </a:p>
      </dgm:t>
    </dgm:pt>
    <dgm:pt modelId="{45D52A39-FBBB-4C48-BF7F-8590E3D11325}">
      <dgm:prSet/>
      <dgm:spPr>
        <a:solidFill>
          <a:srgbClr val="FF0000"/>
        </a:solidFill>
      </dgm:spPr>
      <dgm:t>
        <a:bodyPr/>
        <a:lstStyle/>
        <a:p>
          <a:r>
            <a:rPr lang="en-GB"/>
            <a:t>Method</a:t>
          </a:r>
        </a:p>
      </dgm:t>
    </dgm:pt>
    <dgm:pt modelId="{94546D2E-DA4E-4F22-9093-81DC92BDE5F6}" type="parTrans" cxnId="{A64938F8-335F-4C6D-A71E-A854FD6B086A}">
      <dgm:prSet/>
      <dgm:spPr/>
      <dgm:t>
        <a:bodyPr/>
        <a:lstStyle/>
        <a:p>
          <a:endParaRPr lang="en-GB"/>
        </a:p>
      </dgm:t>
    </dgm:pt>
    <dgm:pt modelId="{320DDD2E-79C8-43AF-8CCC-1AA27663E704}" type="sibTrans" cxnId="{A64938F8-335F-4C6D-A71E-A854FD6B086A}">
      <dgm:prSet/>
      <dgm:spPr/>
      <dgm:t>
        <a:bodyPr/>
        <a:lstStyle/>
        <a:p>
          <a:endParaRPr lang="en-GB"/>
        </a:p>
      </dgm:t>
    </dgm:pt>
    <dgm:pt modelId="{BF2687F2-B3BD-479C-91A1-5210F54F91E3}">
      <dgm:prSet custT="1"/>
      <dgm:spPr/>
      <dgm:t>
        <a:bodyPr/>
        <a:lstStyle/>
        <a:p>
          <a:endParaRPr lang="en-GB" sz="1800"/>
        </a:p>
      </dgm:t>
    </dgm:pt>
    <dgm:pt modelId="{CF36097A-EED3-43BC-AF52-D4CD8D660FFB}" type="parTrans" cxnId="{01E74546-8DA7-4034-B856-014305EE815C}">
      <dgm:prSet/>
      <dgm:spPr/>
      <dgm:t>
        <a:bodyPr/>
        <a:lstStyle/>
        <a:p>
          <a:endParaRPr lang="en-GB"/>
        </a:p>
      </dgm:t>
    </dgm:pt>
    <dgm:pt modelId="{A06555E4-3219-47BD-849D-823C0E8209E5}" type="sibTrans" cxnId="{01E74546-8DA7-4034-B856-014305EE815C}">
      <dgm:prSet/>
      <dgm:spPr/>
      <dgm:t>
        <a:bodyPr/>
        <a:lstStyle/>
        <a:p>
          <a:endParaRPr lang="en-GB"/>
        </a:p>
      </dgm:t>
    </dgm:pt>
    <dgm:pt modelId="{F4AEF21B-3C86-4BA1-94C9-26FD4D24B50C}">
      <dgm:prSet custT="1"/>
      <dgm:spPr/>
      <dgm:t>
        <a:bodyPr/>
        <a:lstStyle/>
        <a:p>
          <a:endParaRPr lang="en-GB" sz="1800"/>
        </a:p>
      </dgm:t>
    </dgm:pt>
    <dgm:pt modelId="{D79DF549-AB2F-437B-A651-AE7382D6B1DE}" type="parTrans" cxnId="{EC0898FE-DAD1-46A8-9AB1-8C26E97868A1}">
      <dgm:prSet/>
      <dgm:spPr/>
      <dgm:t>
        <a:bodyPr/>
        <a:lstStyle/>
        <a:p>
          <a:endParaRPr lang="en-GB"/>
        </a:p>
      </dgm:t>
    </dgm:pt>
    <dgm:pt modelId="{25F050AB-4B62-41A2-BA9B-B932747A32CE}" type="sibTrans" cxnId="{EC0898FE-DAD1-46A8-9AB1-8C26E97868A1}">
      <dgm:prSet/>
      <dgm:spPr/>
      <dgm:t>
        <a:bodyPr/>
        <a:lstStyle/>
        <a:p>
          <a:endParaRPr lang="en-GB"/>
        </a:p>
      </dgm:t>
    </dgm:pt>
    <dgm:pt modelId="{DF125E59-4E4B-491E-A188-49C13F81F72B}">
      <dgm:prSet custT="1"/>
      <dgm:spPr/>
      <dgm:t>
        <a:bodyPr/>
        <a:lstStyle/>
        <a:p>
          <a:endParaRPr lang="en-GB" sz="1800"/>
        </a:p>
      </dgm:t>
    </dgm:pt>
    <dgm:pt modelId="{0350E9A5-DB66-4E7B-A95A-7CFBFA459B98}" type="parTrans" cxnId="{DA3C74F0-A994-4B42-B0E0-1EF65CDD3304}">
      <dgm:prSet/>
      <dgm:spPr/>
      <dgm:t>
        <a:bodyPr/>
        <a:lstStyle/>
        <a:p>
          <a:endParaRPr lang="en-GB"/>
        </a:p>
      </dgm:t>
    </dgm:pt>
    <dgm:pt modelId="{76AB05A1-CF91-4D40-939F-1D2D92ADB44A}" type="sibTrans" cxnId="{DA3C74F0-A994-4B42-B0E0-1EF65CDD3304}">
      <dgm:prSet/>
      <dgm:spPr/>
      <dgm:t>
        <a:bodyPr/>
        <a:lstStyle/>
        <a:p>
          <a:endParaRPr lang="en-GB"/>
        </a:p>
      </dgm:t>
    </dgm:pt>
    <dgm:pt modelId="{A6574E43-F3C4-4A3C-ABBB-CA8A628449FE}">
      <dgm:prSet custT="1"/>
      <dgm:spPr/>
      <dgm:t>
        <a:bodyPr/>
        <a:lstStyle/>
        <a:p>
          <a:endParaRPr lang="en-GB" sz="1800"/>
        </a:p>
      </dgm:t>
    </dgm:pt>
    <dgm:pt modelId="{B6EE28B4-75A5-4991-B2C5-FE62BFFB5097}" type="parTrans" cxnId="{3C287C4F-E475-4C75-B172-006FFB7B1689}">
      <dgm:prSet/>
      <dgm:spPr/>
      <dgm:t>
        <a:bodyPr/>
        <a:lstStyle/>
        <a:p>
          <a:endParaRPr lang="en-GB"/>
        </a:p>
      </dgm:t>
    </dgm:pt>
    <dgm:pt modelId="{BE40912B-777C-41D5-A036-0A7541605264}" type="sibTrans" cxnId="{3C287C4F-E475-4C75-B172-006FFB7B1689}">
      <dgm:prSet/>
      <dgm:spPr/>
      <dgm:t>
        <a:bodyPr/>
        <a:lstStyle/>
        <a:p>
          <a:endParaRPr lang="en-GB"/>
        </a:p>
      </dgm:t>
    </dgm:pt>
    <dgm:pt modelId="{0CBA9672-4A5B-4E40-95D2-4DD5A07FF2A2}">
      <dgm:prSet custT="1"/>
      <dgm:spPr/>
      <dgm:t>
        <a:bodyPr/>
        <a:lstStyle/>
        <a:p>
          <a:endParaRPr lang="en-GB" sz="1800"/>
        </a:p>
      </dgm:t>
    </dgm:pt>
    <dgm:pt modelId="{414C2081-BF18-4A5F-B45F-3678CB1B9B32}" type="parTrans" cxnId="{6BBFEC77-AF7A-430F-9A56-5963CED5A9D1}">
      <dgm:prSet/>
      <dgm:spPr/>
      <dgm:t>
        <a:bodyPr/>
        <a:lstStyle/>
        <a:p>
          <a:endParaRPr lang="en-GB"/>
        </a:p>
      </dgm:t>
    </dgm:pt>
    <dgm:pt modelId="{DA9B3FA1-4761-4660-8A88-5743ACF92D3B}" type="sibTrans" cxnId="{6BBFEC77-AF7A-430F-9A56-5963CED5A9D1}">
      <dgm:prSet/>
      <dgm:spPr/>
      <dgm:t>
        <a:bodyPr/>
        <a:lstStyle/>
        <a:p>
          <a:endParaRPr lang="en-GB"/>
        </a:p>
      </dgm:t>
    </dgm:pt>
    <dgm:pt modelId="{544617F9-8B5C-4679-8BAC-1A853615E25C}" type="pres">
      <dgm:prSet presAssocID="{5D668841-9413-4341-9EDA-5ECFF9F61FB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AED12A8-6898-488D-A041-507424D446C4}" type="pres">
      <dgm:prSet presAssocID="{C301193A-A6CF-4AFA-86A9-9526F7B6BA4A}" presName="root" presStyleCnt="0"/>
      <dgm:spPr/>
    </dgm:pt>
    <dgm:pt modelId="{CFD23076-19F9-42F6-B432-AA4DC230F9B0}" type="pres">
      <dgm:prSet presAssocID="{C301193A-A6CF-4AFA-86A9-9526F7B6BA4A}" presName="rootComposite" presStyleCnt="0"/>
      <dgm:spPr/>
    </dgm:pt>
    <dgm:pt modelId="{9B1D87C1-59BD-4CE2-A263-E4BF90E988D8}" type="pres">
      <dgm:prSet presAssocID="{C301193A-A6CF-4AFA-86A9-9526F7B6BA4A}" presName="rootText" presStyleLbl="node1" presStyleIdx="0" presStyleCnt="3"/>
      <dgm:spPr/>
    </dgm:pt>
    <dgm:pt modelId="{3E03E611-496B-4813-88B1-B79D552851E7}" type="pres">
      <dgm:prSet presAssocID="{C301193A-A6CF-4AFA-86A9-9526F7B6BA4A}" presName="rootConnector" presStyleLbl="node1" presStyleIdx="0" presStyleCnt="3"/>
      <dgm:spPr/>
    </dgm:pt>
    <dgm:pt modelId="{51E39BBA-771C-4E33-BAF3-CA6FDD1E62EA}" type="pres">
      <dgm:prSet presAssocID="{C301193A-A6CF-4AFA-86A9-9526F7B6BA4A}" presName="childShape" presStyleCnt="0"/>
      <dgm:spPr/>
    </dgm:pt>
    <dgm:pt modelId="{9EC28EEC-01FC-40A9-98E6-DFAE6683BE3B}" type="pres">
      <dgm:prSet presAssocID="{83FA8298-DF61-4A36-8211-63DE1AA47A44}" presName="Name13" presStyleLbl="parChTrans1D2" presStyleIdx="0" presStyleCnt="9"/>
      <dgm:spPr/>
    </dgm:pt>
    <dgm:pt modelId="{51D2F515-C15C-4962-ADB6-5E53B5D03D6D}" type="pres">
      <dgm:prSet presAssocID="{E950D67C-C6E5-4598-A9F3-AA7DE608BC25}" presName="childText" presStyleLbl="bgAcc1" presStyleIdx="0" presStyleCnt="9">
        <dgm:presLayoutVars>
          <dgm:bulletEnabled val="1"/>
        </dgm:presLayoutVars>
      </dgm:prSet>
      <dgm:spPr/>
    </dgm:pt>
    <dgm:pt modelId="{E2655A5A-FE77-41EF-B1E3-9100970B1D4B}" type="pres">
      <dgm:prSet presAssocID="{B6EE28B4-75A5-4991-B2C5-FE62BFFB5097}" presName="Name13" presStyleLbl="parChTrans1D2" presStyleIdx="1" presStyleCnt="9"/>
      <dgm:spPr/>
    </dgm:pt>
    <dgm:pt modelId="{C7AFFDC8-1C40-42CA-B440-BB5845C6A5D3}" type="pres">
      <dgm:prSet presAssocID="{A6574E43-F3C4-4A3C-ABBB-CA8A628449FE}" presName="childText" presStyleLbl="bgAcc1" presStyleIdx="1" presStyleCnt="9" custLinFactNeighborX="-1483" custLinFactNeighborY="631">
        <dgm:presLayoutVars>
          <dgm:bulletEnabled val="1"/>
        </dgm:presLayoutVars>
      </dgm:prSet>
      <dgm:spPr/>
    </dgm:pt>
    <dgm:pt modelId="{AD39A54E-33D9-4C4E-A475-3098B5D42A66}" type="pres">
      <dgm:prSet presAssocID="{0CA3FA23-372D-40C9-8DFF-2F86565A3473}" presName="Name13" presStyleLbl="parChTrans1D2" presStyleIdx="2" presStyleCnt="9"/>
      <dgm:spPr/>
    </dgm:pt>
    <dgm:pt modelId="{F77C9D4A-9C6F-4302-9310-0598C80DFF69}" type="pres">
      <dgm:prSet presAssocID="{5B08A3B6-B045-44ED-B0AB-3174B9E7F169}" presName="childText" presStyleLbl="bgAcc1" presStyleIdx="2" presStyleCnt="9">
        <dgm:presLayoutVars>
          <dgm:bulletEnabled val="1"/>
        </dgm:presLayoutVars>
      </dgm:prSet>
      <dgm:spPr/>
    </dgm:pt>
    <dgm:pt modelId="{A63B6FBF-C903-4E74-B275-893AA2F5CA9B}" type="pres">
      <dgm:prSet presAssocID="{45D52A39-FBBB-4C48-BF7F-8590E3D11325}" presName="root" presStyleCnt="0"/>
      <dgm:spPr/>
    </dgm:pt>
    <dgm:pt modelId="{F8E6D96D-0F9B-4242-89E1-A7B7A7692CD2}" type="pres">
      <dgm:prSet presAssocID="{45D52A39-FBBB-4C48-BF7F-8590E3D11325}" presName="rootComposite" presStyleCnt="0"/>
      <dgm:spPr/>
    </dgm:pt>
    <dgm:pt modelId="{6F206E89-8054-4471-96BB-7B97A81C6C6E}" type="pres">
      <dgm:prSet presAssocID="{45D52A39-FBBB-4C48-BF7F-8590E3D11325}" presName="rootText" presStyleLbl="node1" presStyleIdx="1" presStyleCnt="3" custLinFactNeighborX="-2514" custLinFactNeighborY="-2234"/>
      <dgm:spPr/>
    </dgm:pt>
    <dgm:pt modelId="{EFDEB04A-371E-4373-95CC-2EFB5D002771}" type="pres">
      <dgm:prSet presAssocID="{45D52A39-FBBB-4C48-BF7F-8590E3D11325}" presName="rootConnector" presStyleLbl="node1" presStyleIdx="1" presStyleCnt="3"/>
      <dgm:spPr/>
    </dgm:pt>
    <dgm:pt modelId="{EBA90991-20EE-429A-B96C-3BCEE276EC01}" type="pres">
      <dgm:prSet presAssocID="{45D52A39-FBBB-4C48-BF7F-8590E3D11325}" presName="childShape" presStyleCnt="0"/>
      <dgm:spPr/>
    </dgm:pt>
    <dgm:pt modelId="{BB40FB68-CF41-4885-8B3D-9AECE9A96774}" type="pres">
      <dgm:prSet presAssocID="{CF36097A-EED3-43BC-AF52-D4CD8D660FFB}" presName="Name13" presStyleLbl="parChTrans1D2" presStyleIdx="3" presStyleCnt="9"/>
      <dgm:spPr/>
    </dgm:pt>
    <dgm:pt modelId="{203E6ABF-5CD4-4DF9-ACEF-D2503538B5F2}" type="pres">
      <dgm:prSet presAssocID="{BF2687F2-B3BD-479C-91A1-5210F54F91E3}" presName="childText" presStyleLbl="bgAcc1" presStyleIdx="3" presStyleCnt="9">
        <dgm:presLayoutVars>
          <dgm:bulletEnabled val="1"/>
        </dgm:presLayoutVars>
      </dgm:prSet>
      <dgm:spPr/>
    </dgm:pt>
    <dgm:pt modelId="{D80DF8F1-61B3-48DB-A7E9-D3EFA2DCBEED}" type="pres">
      <dgm:prSet presAssocID="{D79DF549-AB2F-437B-A651-AE7382D6B1DE}" presName="Name13" presStyleLbl="parChTrans1D2" presStyleIdx="4" presStyleCnt="9"/>
      <dgm:spPr/>
    </dgm:pt>
    <dgm:pt modelId="{91D35ABF-BA04-4D9E-B898-6FE24638ACB4}" type="pres">
      <dgm:prSet presAssocID="{F4AEF21B-3C86-4BA1-94C9-26FD4D24B50C}" presName="childText" presStyleLbl="bgAcc1" presStyleIdx="4" presStyleCnt="9">
        <dgm:presLayoutVars>
          <dgm:bulletEnabled val="1"/>
        </dgm:presLayoutVars>
      </dgm:prSet>
      <dgm:spPr/>
    </dgm:pt>
    <dgm:pt modelId="{9A9A2660-9D5D-4BEC-93F0-94F37CA15EE8}" type="pres">
      <dgm:prSet presAssocID="{0350E9A5-DB66-4E7B-A95A-7CFBFA459B98}" presName="Name13" presStyleLbl="parChTrans1D2" presStyleIdx="5" presStyleCnt="9"/>
      <dgm:spPr/>
    </dgm:pt>
    <dgm:pt modelId="{C13DC2D8-9B00-4CA3-A33A-139D5E933CE1}" type="pres">
      <dgm:prSet presAssocID="{DF125E59-4E4B-491E-A188-49C13F81F72B}" presName="childText" presStyleLbl="bgAcc1" presStyleIdx="5" presStyleCnt="9">
        <dgm:presLayoutVars>
          <dgm:bulletEnabled val="1"/>
        </dgm:presLayoutVars>
      </dgm:prSet>
      <dgm:spPr/>
    </dgm:pt>
    <dgm:pt modelId="{8409190E-B306-4D2F-9C02-814DAC349ED1}" type="pres">
      <dgm:prSet presAssocID="{624279DA-2A83-4E44-9BCA-48B0C5BE8ED7}" presName="root" presStyleCnt="0"/>
      <dgm:spPr/>
    </dgm:pt>
    <dgm:pt modelId="{6A3564DA-2974-41F0-93F0-3832917B4636}" type="pres">
      <dgm:prSet presAssocID="{624279DA-2A83-4E44-9BCA-48B0C5BE8ED7}" presName="rootComposite" presStyleCnt="0"/>
      <dgm:spPr/>
    </dgm:pt>
    <dgm:pt modelId="{38544A73-07BC-4412-8C5C-0EC82B17849A}" type="pres">
      <dgm:prSet presAssocID="{624279DA-2A83-4E44-9BCA-48B0C5BE8ED7}" presName="rootText" presStyleLbl="node1" presStyleIdx="2" presStyleCnt="3"/>
      <dgm:spPr/>
    </dgm:pt>
    <dgm:pt modelId="{5FB1A626-FD17-4D81-9212-387DDE6E4581}" type="pres">
      <dgm:prSet presAssocID="{624279DA-2A83-4E44-9BCA-48B0C5BE8ED7}" presName="rootConnector" presStyleLbl="node1" presStyleIdx="2" presStyleCnt="3"/>
      <dgm:spPr/>
    </dgm:pt>
    <dgm:pt modelId="{55254AD8-CE3B-47CD-B849-52E6C0362006}" type="pres">
      <dgm:prSet presAssocID="{624279DA-2A83-4E44-9BCA-48B0C5BE8ED7}" presName="childShape" presStyleCnt="0"/>
      <dgm:spPr/>
    </dgm:pt>
    <dgm:pt modelId="{5B1531E5-1EE4-4015-87B2-5F1E1663151E}" type="pres">
      <dgm:prSet presAssocID="{1D29999D-23F4-4BFC-9DFE-D14549AE523F}" presName="Name13" presStyleLbl="parChTrans1D2" presStyleIdx="6" presStyleCnt="9"/>
      <dgm:spPr/>
    </dgm:pt>
    <dgm:pt modelId="{C02A82FE-6851-4C9F-9C44-1507A9F5FA96}" type="pres">
      <dgm:prSet presAssocID="{0C268184-A22C-4760-8273-7FEEDAC9324C}" presName="childText" presStyleLbl="bgAcc1" presStyleIdx="6" presStyleCnt="9" custLinFactNeighborY="2434">
        <dgm:presLayoutVars>
          <dgm:bulletEnabled val="1"/>
        </dgm:presLayoutVars>
      </dgm:prSet>
      <dgm:spPr/>
    </dgm:pt>
    <dgm:pt modelId="{F6524F8B-AAF1-4248-A14F-0E42974A2D63}" type="pres">
      <dgm:prSet presAssocID="{414C2081-BF18-4A5F-B45F-3678CB1B9B32}" presName="Name13" presStyleLbl="parChTrans1D2" presStyleIdx="7" presStyleCnt="9"/>
      <dgm:spPr/>
    </dgm:pt>
    <dgm:pt modelId="{192C52E0-84AA-404A-A946-11D1A37A6E6F}" type="pres">
      <dgm:prSet presAssocID="{0CBA9672-4A5B-4E40-95D2-4DD5A07FF2A2}" presName="childText" presStyleLbl="bgAcc1" presStyleIdx="7" presStyleCnt="9">
        <dgm:presLayoutVars>
          <dgm:bulletEnabled val="1"/>
        </dgm:presLayoutVars>
      </dgm:prSet>
      <dgm:spPr/>
    </dgm:pt>
    <dgm:pt modelId="{4F993C79-C587-46DD-BE7A-F4E24930B61F}" type="pres">
      <dgm:prSet presAssocID="{4C000E5F-41F3-48D9-9682-9C31F294F4AA}" presName="Name13" presStyleLbl="parChTrans1D2" presStyleIdx="8" presStyleCnt="9"/>
      <dgm:spPr/>
    </dgm:pt>
    <dgm:pt modelId="{3A1DC1E4-2886-4F84-9100-914496F2ACC4}" type="pres">
      <dgm:prSet presAssocID="{21DAEB5D-4E9A-4C13-826E-713F89404420}" presName="childText" presStyleLbl="bgAcc1" presStyleIdx="8" presStyleCnt="9" custLinFactNeighborX="53" custLinFactNeighborY="-1171">
        <dgm:presLayoutVars>
          <dgm:bulletEnabled val="1"/>
        </dgm:presLayoutVars>
      </dgm:prSet>
      <dgm:spPr/>
    </dgm:pt>
  </dgm:ptLst>
  <dgm:cxnLst>
    <dgm:cxn modelId="{7480C203-FC89-4D63-836F-A492E6A81A4A}" type="presOf" srcId="{C301193A-A6CF-4AFA-86A9-9526F7B6BA4A}" destId="{9B1D87C1-59BD-4CE2-A263-E4BF90E988D8}" srcOrd="0" destOrd="0" presId="urn:microsoft.com/office/officeart/2005/8/layout/hierarchy3"/>
    <dgm:cxn modelId="{9816F505-2673-4368-A5BF-E032C1F75EFF}" srcId="{5D668841-9413-4341-9EDA-5ECFF9F61FB0}" destId="{C301193A-A6CF-4AFA-86A9-9526F7B6BA4A}" srcOrd="0" destOrd="0" parTransId="{29CA3C07-2054-48A1-BBB8-EFCECA31240E}" sibTransId="{7EB62922-68F6-445E-A257-E60428D69970}"/>
    <dgm:cxn modelId="{BBCF3F0C-670A-4666-BBE4-0C82E6E8A844}" type="presOf" srcId="{1D29999D-23F4-4BFC-9DFE-D14549AE523F}" destId="{5B1531E5-1EE4-4015-87B2-5F1E1663151E}" srcOrd="0" destOrd="0" presId="urn:microsoft.com/office/officeart/2005/8/layout/hierarchy3"/>
    <dgm:cxn modelId="{2B312517-CC10-4DDC-B301-96C829B2D6B0}" type="presOf" srcId="{0CBA9672-4A5B-4E40-95D2-4DD5A07FF2A2}" destId="{192C52E0-84AA-404A-A946-11D1A37A6E6F}" srcOrd="0" destOrd="0" presId="urn:microsoft.com/office/officeart/2005/8/layout/hierarchy3"/>
    <dgm:cxn modelId="{4A5C881C-AF8A-4B51-91C4-C176070A25AC}" type="presOf" srcId="{45D52A39-FBBB-4C48-BF7F-8590E3D11325}" destId="{6F206E89-8054-4471-96BB-7B97A81C6C6E}" srcOrd="0" destOrd="0" presId="urn:microsoft.com/office/officeart/2005/8/layout/hierarchy3"/>
    <dgm:cxn modelId="{FF3F0D27-A934-497C-9D46-E027B4CA8881}" type="presOf" srcId="{D79DF549-AB2F-437B-A651-AE7382D6B1DE}" destId="{D80DF8F1-61B3-48DB-A7E9-D3EFA2DCBEED}" srcOrd="0" destOrd="0" presId="urn:microsoft.com/office/officeart/2005/8/layout/hierarchy3"/>
    <dgm:cxn modelId="{01E74546-8DA7-4034-B856-014305EE815C}" srcId="{45D52A39-FBBB-4C48-BF7F-8590E3D11325}" destId="{BF2687F2-B3BD-479C-91A1-5210F54F91E3}" srcOrd="0" destOrd="0" parTransId="{CF36097A-EED3-43BC-AF52-D4CD8D660FFB}" sibTransId="{A06555E4-3219-47BD-849D-823C0E8209E5}"/>
    <dgm:cxn modelId="{40585646-01B6-4385-BBE3-D16CCA0A3033}" type="presOf" srcId="{CF36097A-EED3-43BC-AF52-D4CD8D660FFB}" destId="{BB40FB68-CF41-4885-8B3D-9AECE9A96774}" srcOrd="0" destOrd="0" presId="urn:microsoft.com/office/officeart/2005/8/layout/hierarchy3"/>
    <dgm:cxn modelId="{FF5A9448-0C2C-4405-A723-65EB006C8948}" type="presOf" srcId="{E950D67C-C6E5-4598-A9F3-AA7DE608BC25}" destId="{51D2F515-C15C-4962-ADB6-5E53B5D03D6D}" srcOrd="0" destOrd="0" presId="urn:microsoft.com/office/officeart/2005/8/layout/hierarchy3"/>
    <dgm:cxn modelId="{2A57056F-2706-48EE-86FA-BE0BC364BF46}" type="presOf" srcId="{BF2687F2-B3BD-479C-91A1-5210F54F91E3}" destId="{203E6ABF-5CD4-4DF9-ACEF-D2503538B5F2}" srcOrd="0" destOrd="0" presId="urn:microsoft.com/office/officeart/2005/8/layout/hierarchy3"/>
    <dgm:cxn modelId="{3C287C4F-E475-4C75-B172-006FFB7B1689}" srcId="{C301193A-A6CF-4AFA-86A9-9526F7B6BA4A}" destId="{A6574E43-F3C4-4A3C-ABBB-CA8A628449FE}" srcOrd="1" destOrd="0" parTransId="{B6EE28B4-75A5-4991-B2C5-FE62BFFB5097}" sibTransId="{BE40912B-777C-41D5-A036-0A7541605264}"/>
    <dgm:cxn modelId="{49D6A672-B0FB-4836-8518-306FF3E8F626}" type="presOf" srcId="{B6EE28B4-75A5-4991-B2C5-FE62BFFB5097}" destId="{E2655A5A-FE77-41EF-B1E3-9100970B1D4B}" srcOrd="0" destOrd="0" presId="urn:microsoft.com/office/officeart/2005/8/layout/hierarchy3"/>
    <dgm:cxn modelId="{99BF7C53-AFF9-433A-AD10-A4B33D1303C0}" type="presOf" srcId="{A6574E43-F3C4-4A3C-ABBB-CA8A628449FE}" destId="{C7AFFDC8-1C40-42CA-B440-BB5845C6A5D3}" srcOrd="0" destOrd="0" presId="urn:microsoft.com/office/officeart/2005/8/layout/hierarchy3"/>
    <dgm:cxn modelId="{6BBFEC77-AF7A-430F-9A56-5963CED5A9D1}" srcId="{624279DA-2A83-4E44-9BCA-48B0C5BE8ED7}" destId="{0CBA9672-4A5B-4E40-95D2-4DD5A07FF2A2}" srcOrd="1" destOrd="0" parTransId="{414C2081-BF18-4A5F-B45F-3678CB1B9B32}" sibTransId="{DA9B3FA1-4761-4660-8A88-5743ACF92D3B}"/>
    <dgm:cxn modelId="{F3C84279-BEAB-4121-9D5E-9C24693E2AA6}" srcId="{624279DA-2A83-4E44-9BCA-48B0C5BE8ED7}" destId="{0C268184-A22C-4760-8273-7FEEDAC9324C}" srcOrd="0" destOrd="0" parTransId="{1D29999D-23F4-4BFC-9DFE-D14549AE523F}" sibTransId="{4A65B5DF-D6CF-4FEE-8DFD-2E10299B3C20}"/>
    <dgm:cxn modelId="{0805237D-D828-4F38-9A7E-7D8C1D8613F1}" type="presOf" srcId="{45D52A39-FBBB-4C48-BF7F-8590E3D11325}" destId="{EFDEB04A-371E-4373-95CC-2EFB5D002771}" srcOrd="1" destOrd="0" presId="urn:microsoft.com/office/officeart/2005/8/layout/hierarchy3"/>
    <dgm:cxn modelId="{149D3580-E587-4B00-942F-B9F592593C1B}" type="presOf" srcId="{0350E9A5-DB66-4E7B-A95A-7CFBFA459B98}" destId="{9A9A2660-9D5D-4BEC-93F0-94F37CA15EE8}" srcOrd="0" destOrd="0" presId="urn:microsoft.com/office/officeart/2005/8/layout/hierarchy3"/>
    <dgm:cxn modelId="{F50A1C86-D650-43A5-ABAF-0C30415229BE}" srcId="{5D668841-9413-4341-9EDA-5ECFF9F61FB0}" destId="{624279DA-2A83-4E44-9BCA-48B0C5BE8ED7}" srcOrd="2" destOrd="0" parTransId="{2D7BD476-D12E-470B-9C68-CA7C2B0B34A0}" sibTransId="{A66CB4F6-8C01-4493-A809-A2AA2C16ADB6}"/>
    <dgm:cxn modelId="{22599492-5A2B-435A-913E-73BABFF6414A}" type="presOf" srcId="{624279DA-2A83-4E44-9BCA-48B0C5BE8ED7}" destId="{5FB1A626-FD17-4D81-9212-387DDE6E4581}" srcOrd="1" destOrd="0" presId="urn:microsoft.com/office/officeart/2005/8/layout/hierarchy3"/>
    <dgm:cxn modelId="{BB97969A-2F8C-49CF-B26A-1C2D3C4711CE}" type="presOf" srcId="{624279DA-2A83-4E44-9BCA-48B0C5BE8ED7}" destId="{38544A73-07BC-4412-8C5C-0EC82B17849A}" srcOrd="0" destOrd="0" presId="urn:microsoft.com/office/officeart/2005/8/layout/hierarchy3"/>
    <dgm:cxn modelId="{C8880CA3-FBBC-416C-AFF0-6AB87DB4E216}" type="presOf" srcId="{21DAEB5D-4E9A-4C13-826E-713F89404420}" destId="{3A1DC1E4-2886-4F84-9100-914496F2ACC4}" srcOrd="0" destOrd="0" presId="urn:microsoft.com/office/officeart/2005/8/layout/hierarchy3"/>
    <dgm:cxn modelId="{A96F09BA-6D21-46BD-944E-6391E39A6ED6}" srcId="{C301193A-A6CF-4AFA-86A9-9526F7B6BA4A}" destId="{5B08A3B6-B045-44ED-B0AB-3174B9E7F169}" srcOrd="2" destOrd="0" parTransId="{0CA3FA23-372D-40C9-8DFF-2F86565A3473}" sibTransId="{2EF7C58B-1D1F-4F6D-8009-F8C48932F183}"/>
    <dgm:cxn modelId="{F25601BB-E975-488D-B1AE-DC1BFA15BF82}" type="presOf" srcId="{DF125E59-4E4B-491E-A188-49C13F81F72B}" destId="{C13DC2D8-9B00-4CA3-A33A-139D5E933CE1}" srcOrd="0" destOrd="0" presId="urn:microsoft.com/office/officeart/2005/8/layout/hierarchy3"/>
    <dgm:cxn modelId="{DA40E1BD-FB2F-48EE-BF4E-D19D5DE198C0}" type="presOf" srcId="{C301193A-A6CF-4AFA-86A9-9526F7B6BA4A}" destId="{3E03E611-496B-4813-88B1-B79D552851E7}" srcOrd="1" destOrd="0" presId="urn:microsoft.com/office/officeart/2005/8/layout/hierarchy3"/>
    <dgm:cxn modelId="{FCB3DEC4-669D-426A-882D-E23A41EB8839}" type="presOf" srcId="{414C2081-BF18-4A5F-B45F-3678CB1B9B32}" destId="{F6524F8B-AAF1-4248-A14F-0E42974A2D63}" srcOrd="0" destOrd="0" presId="urn:microsoft.com/office/officeart/2005/8/layout/hierarchy3"/>
    <dgm:cxn modelId="{320912CD-C2B6-4243-A292-3F0BA8659E57}" type="presOf" srcId="{5D668841-9413-4341-9EDA-5ECFF9F61FB0}" destId="{544617F9-8B5C-4679-8BAC-1A853615E25C}" srcOrd="0" destOrd="0" presId="urn:microsoft.com/office/officeart/2005/8/layout/hierarchy3"/>
    <dgm:cxn modelId="{AB61D8D0-2593-4A05-9395-00160FAFEDB0}" type="presOf" srcId="{4C000E5F-41F3-48D9-9682-9C31F294F4AA}" destId="{4F993C79-C587-46DD-BE7A-F4E24930B61F}" srcOrd="0" destOrd="0" presId="urn:microsoft.com/office/officeart/2005/8/layout/hierarchy3"/>
    <dgm:cxn modelId="{46524CD5-8844-4C05-AACA-CCD83A571D5F}" type="presOf" srcId="{F4AEF21B-3C86-4BA1-94C9-26FD4D24B50C}" destId="{91D35ABF-BA04-4D9E-B898-6FE24638ACB4}" srcOrd="0" destOrd="0" presId="urn:microsoft.com/office/officeart/2005/8/layout/hierarchy3"/>
    <dgm:cxn modelId="{CC24C0D7-AF2B-4D05-AC15-271CB49402E2}" type="presOf" srcId="{5B08A3B6-B045-44ED-B0AB-3174B9E7F169}" destId="{F77C9D4A-9C6F-4302-9310-0598C80DFF69}" srcOrd="0" destOrd="0" presId="urn:microsoft.com/office/officeart/2005/8/layout/hierarchy3"/>
    <dgm:cxn modelId="{6D7CABDA-15BD-46A5-8575-EBC00F503C4D}" type="presOf" srcId="{0CA3FA23-372D-40C9-8DFF-2F86565A3473}" destId="{AD39A54E-33D9-4C4E-A475-3098B5D42A66}" srcOrd="0" destOrd="0" presId="urn:microsoft.com/office/officeart/2005/8/layout/hierarchy3"/>
    <dgm:cxn modelId="{619602E2-F94A-41F2-AB58-306A93B3361C}" type="presOf" srcId="{83FA8298-DF61-4A36-8211-63DE1AA47A44}" destId="{9EC28EEC-01FC-40A9-98E6-DFAE6683BE3B}" srcOrd="0" destOrd="0" presId="urn:microsoft.com/office/officeart/2005/8/layout/hierarchy3"/>
    <dgm:cxn modelId="{DA3C74F0-A994-4B42-B0E0-1EF65CDD3304}" srcId="{45D52A39-FBBB-4C48-BF7F-8590E3D11325}" destId="{DF125E59-4E4B-491E-A188-49C13F81F72B}" srcOrd="2" destOrd="0" parTransId="{0350E9A5-DB66-4E7B-A95A-7CFBFA459B98}" sibTransId="{76AB05A1-CF91-4D40-939F-1D2D92ADB44A}"/>
    <dgm:cxn modelId="{9AAAC2F4-91A7-40FC-BD8F-E90B88FD20B1}" srcId="{624279DA-2A83-4E44-9BCA-48B0C5BE8ED7}" destId="{21DAEB5D-4E9A-4C13-826E-713F89404420}" srcOrd="2" destOrd="0" parTransId="{4C000E5F-41F3-48D9-9682-9C31F294F4AA}" sibTransId="{52B845AA-7AFD-4933-BC45-55AEC09015A3}"/>
    <dgm:cxn modelId="{A64938F8-335F-4C6D-A71E-A854FD6B086A}" srcId="{5D668841-9413-4341-9EDA-5ECFF9F61FB0}" destId="{45D52A39-FBBB-4C48-BF7F-8590E3D11325}" srcOrd="1" destOrd="0" parTransId="{94546D2E-DA4E-4F22-9093-81DC92BDE5F6}" sibTransId="{320DDD2E-79C8-43AF-8CCC-1AA27663E704}"/>
    <dgm:cxn modelId="{728A7AFE-06F5-44A8-A28F-56886A05AA9B}" type="presOf" srcId="{0C268184-A22C-4760-8273-7FEEDAC9324C}" destId="{C02A82FE-6851-4C9F-9C44-1507A9F5FA96}" srcOrd="0" destOrd="0" presId="urn:microsoft.com/office/officeart/2005/8/layout/hierarchy3"/>
    <dgm:cxn modelId="{212C82FE-0C41-4BDF-BB2B-516AC3A1E9C7}" srcId="{C301193A-A6CF-4AFA-86A9-9526F7B6BA4A}" destId="{E950D67C-C6E5-4598-A9F3-AA7DE608BC25}" srcOrd="0" destOrd="0" parTransId="{83FA8298-DF61-4A36-8211-63DE1AA47A44}" sibTransId="{B2CC5758-4959-4A40-A47C-E7ADFA8B6A37}"/>
    <dgm:cxn modelId="{EC0898FE-DAD1-46A8-9AB1-8C26E97868A1}" srcId="{45D52A39-FBBB-4C48-BF7F-8590E3D11325}" destId="{F4AEF21B-3C86-4BA1-94C9-26FD4D24B50C}" srcOrd="1" destOrd="0" parTransId="{D79DF549-AB2F-437B-A651-AE7382D6B1DE}" sibTransId="{25F050AB-4B62-41A2-BA9B-B932747A32CE}"/>
    <dgm:cxn modelId="{C7B51469-DD84-4390-8F84-AE9F3405C9D1}" type="presParOf" srcId="{544617F9-8B5C-4679-8BAC-1A853615E25C}" destId="{3AED12A8-6898-488D-A041-507424D446C4}" srcOrd="0" destOrd="0" presId="urn:microsoft.com/office/officeart/2005/8/layout/hierarchy3"/>
    <dgm:cxn modelId="{9D882C2A-39DC-439B-9C76-CE243919A3E6}" type="presParOf" srcId="{3AED12A8-6898-488D-A041-507424D446C4}" destId="{CFD23076-19F9-42F6-B432-AA4DC230F9B0}" srcOrd="0" destOrd="0" presId="urn:microsoft.com/office/officeart/2005/8/layout/hierarchy3"/>
    <dgm:cxn modelId="{B2A9460D-81F8-4B76-BA66-0E258E3F0773}" type="presParOf" srcId="{CFD23076-19F9-42F6-B432-AA4DC230F9B0}" destId="{9B1D87C1-59BD-4CE2-A263-E4BF90E988D8}" srcOrd="0" destOrd="0" presId="urn:microsoft.com/office/officeart/2005/8/layout/hierarchy3"/>
    <dgm:cxn modelId="{4AE8605E-8647-49EA-878D-923653E3B2F4}" type="presParOf" srcId="{CFD23076-19F9-42F6-B432-AA4DC230F9B0}" destId="{3E03E611-496B-4813-88B1-B79D552851E7}" srcOrd="1" destOrd="0" presId="urn:microsoft.com/office/officeart/2005/8/layout/hierarchy3"/>
    <dgm:cxn modelId="{407D816B-99C1-4ACE-9ADB-3D37781A2EAA}" type="presParOf" srcId="{3AED12A8-6898-488D-A041-507424D446C4}" destId="{51E39BBA-771C-4E33-BAF3-CA6FDD1E62EA}" srcOrd="1" destOrd="0" presId="urn:microsoft.com/office/officeart/2005/8/layout/hierarchy3"/>
    <dgm:cxn modelId="{BEEAA550-69D9-44C5-BE3A-E02E5F5922A2}" type="presParOf" srcId="{51E39BBA-771C-4E33-BAF3-CA6FDD1E62EA}" destId="{9EC28EEC-01FC-40A9-98E6-DFAE6683BE3B}" srcOrd="0" destOrd="0" presId="urn:microsoft.com/office/officeart/2005/8/layout/hierarchy3"/>
    <dgm:cxn modelId="{7DE74A43-0F70-4D6A-BB0E-67BFBA9540BF}" type="presParOf" srcId="{51E39BBA-771C-4E33-BAF3-CA6FDD1E62EA}" destId="{51D2F515-C15C-4962-ADB6-5E53B5D03D6D}" srcOrd="1" destOrd="0" presId="urn:microsoft.com/office/officeart/2005/8/layout/hierarchy3"/>
    <dgm:cxn modelId="{436FADDA-1639-416F-85F3-D2955B3A4B3D}" type="presParOf" srcId="{51E39BBA-771C-4E33-BAF3-CA6FDD1E62EA}" destId="{E2655A5A-FE77-41EF-B1E3-9100970B1D4B}" srcOrd="2" destOrd="0" presId="urn:microsoft.com/office/officeart/2005/8/layout/hierarchy3"/>
    <dgm:cxn modelId="{76698977-2C69-429C-9CDD-E04D9DD919DA}" type="presParOf" srcId="{51E39BBA-771C-4E33-BAF3-CA6FDD1E62EA}" destId="{C7AFFDC8-1C40-42CA-B440-BB5845C6A5D3}" srcOrd="3" destOrd="0" presId="urn:microsoft.com/office/officeart/2005/8/layout/hierarchy3"/>
    <dgm:cxn modelId="{037DB715-0959-4B3E-91E4-B47CF1F66103}" type="presParOf" srcId="{51E39BBA-771C-4E33-BAF3-CA6FDD1E62EA}" destId="{AD39A54E-33D9-4C4E-A475-3098B5D42A66}" srcOrd="4" destOrd="0" presId="urn:microsoft.com/office/officeart/2005/8/layout/hierarchy3"/>
    <dgm:cxn modelId="{E2DACBE8-6DD5-44BA-81D1-2096CFEC61CA}" type="presParOf" srcId="{51E39BBA-771C-4E33-BAF3-CA6FDD1E62EA}" destId="{F77C9D4A-9C6F-4302-9310-0598C80DFF69}" srcOrd="5" destOrd="0" presId="urn:microsoft.com/office/officeart/2005/8/layout/hierarchy3"/>
    <dgm:cxn modelId="{20751B4F-FF35-4329-BBE8-7AB87B888BB5}" type="presParOf" srcId="{544617F9-8B5C-4679-8BAC-1A853615E25C}" destId="{A63B6FBF-C903-4E74-B275-893AA2F5CA9B}" srcOrd="1" destOrd="0" presId="urn:microsoft.com/office/officeart/2005/8/layout/hierarchy3"/>
    <dgm:cxn modelId="{5999357D-F66C-4D28-8B3A-F3972F8BA7B7}" type="presParOf" srcId="{A63B6FBF-C903-4E74-B275-893AA2F5CA9B}" destId="{F8E6D96D-0F9B-4242-89E1-A7B7A7692CD2}" srcOrd="0" destOrd="0" presId="urn:microsoft.com/office/officeart/2005/8/layout/hierarchy3"/>
    <dgm:cxn modelId="{ED57B551-E8EB-4DAB-8C53-670D975F08A3}" type="presParOf" srcId="{F8E6D96D-0F9B-4242-89E1-A7B7A7692CD2}" destId="{6F206E89-8054-4471-96BB-7B97A81C6C6E}" srcOrd="0" destOrd="0" presId="urn:microsoft.com/office/officeart/2005/8/layout/hierarchy3"/>
    <dgm:cxn modelId="{A946B165-A3B8-4AC0-8DFF-18BB5C619069}" type="presParOf" srcId="{F8E6D96D-0F9B-4242-89E1-A7B7A7692CD2}" destId="{EFDEB04A-371E-4373-95CC-2EFB5D002771}" srcOrd="1" destOrd="0" presId="urn:microsoft.com/office/officeart/2005/8/layout/hierarchy3"/>
    <dgm:cxn modelId="{3D15E8B7-B979-4C07-AAC8-65165F051992}" type="presParOf" srcId="{A63B6FBF-C903-4E74-B275-893AA2F5CA9B}" destId="{EBA90991-20EE-429A-B96C-3BCEE276EC01}" srcOrd="1" destOrd="0" presId="urn:microsoft.com/office/officeart/2005/8/layout/hierarchy3"/>
    <dgm:cxn modelId="{7ACCA2D3-5DFD-49A3-B796-4122932930DB}" type="presParOf" srcId="{EBA90991-20EE-429A-B96C-3BCEE276EC01}" destId="{BB40FB68-CF41-4885-8B3D-9AECE9A96774}" srcOrd="0" destOrd="0" presId="urn:microsoft.com/office/officeart/2005/8/layout/hierarchy3"/>
    <dgm:cxn modelId="{13D7A1B7-87BB-4A9E-930E-7D489117E0A5}" type="presParOf" srcId="{EBA90991-20EE-429A-B96C-3BCEE276EC01}" destId="{203E6ABF-5CD4-4DF9-ACEF-D2503538B5F2}" srcOrd="1" destOrd="0" presId="urn:microsoft.com/office/officeart/2005/8/layout/hierarchy3"/>
    <dgm:cxn modelId="{7837CED7-2615-43E8-BF4A-3EC1128F0A85}" type="presParOf" srcId="{EBA90991-20EE-429A-B96C-3BCEE276EC01}" destId="{D80DF8F1-61B3-48DB-A7E9-D3EFA2DCBEED}" srcOrd="2" destOrd="0" presId="urn:microsoft.com/office/officeart/2005/8/layout/hierarchy3"/>
    <dgm:cxn modelId="{F9CCF9FF-8065-4C9C-9976-5E2D27630D30}" type="presParOf" srcId="{EBA90991-20EE-429A-B96C-3BCEE276EC01}" destId="{91D35ABF-BA04-4D9E-B898-6FE24638ACB4}" srcOrd="3" destOrd="0" presId="urn:microsoft.com/office/officeart/2005/8/layout/hierarchy3"/>
    <dgm:cxn modelId="{CAEB1119-FC20-4D83-8F5C-4FF1B35D95C3}" type="presParOf" srcId="{EBA90991-20EE-429A-B96C-3BCEE276EC01}" destId="{9A9A2660-9D5D-4BEC-93F0-94F37CA15EE8}" srcOrd="4" destOrd="0" presId="urn:microsoft.com/office/officeart/2005/8/layout/hierarchy3"/>
    <dgm:cxn modelId="{00CECD06-FF01-4738-8DBB-888D2F963DB4}" type="presParOf" srcId="{EBA90991-20EE-429A-B96C-3BCEE276EC01}" destId="{C13DC2D8-9B00-4CA3-A33A-139D5E933CE1}" srcOrd="5" destOrd="0" presId="urn:microsoft.com/office/officeart/2005/8/layout/hierarchy3"/>
    <dgm:cxn modelId="{0AE38066-B79C-4201-ABE5-15C8BEF5D983}" type="presParOf" srcId="{544617F9-8B5C-4679-8BAC-1A853615E25C}" destId="{8409190E-B306-4D2F-9C02-814DAC349ED1}" srcOrd="2" destOrd="0" presId="urn:microsoft.com/office/officeart/2005/8/layout/hierarchy3"/>
    <dgm:cxn modelId="{1ED45A3C-E6A4-45F8-A541-96ACC654EF90}" type="presParOf" srcId="{8409190E-B306-4D2F-9C02-814DAC349ED1}" destId="{6A3564DA-2974-41F0-93F0-3832917B4636}" srcOrd="0" destOrd="0" presId="urn:microsoft.com/office/officeart/2005/8/layout/hierarchy3"/>
    <dgm:cxn modelId="{0C516E5C-F7B9-43E6-91F4-F5D831DF6B41}" type="presParOf" srcId="{6A3564DA-2974-41F0-93F0-3832917B4636}" destId="{38544A73-07BC-4412-8C5C-0EC82B17849A}" srcOrd="0" destOrd="0" presId="urn:microsoft.com/office/officeart/2005/8/layout/hierarchy3"/>
    <dgm:cxn modelId="{1F8EAF64-B4AA-465E-BC1C-78DE2FFF362F}" type="presParOf" srcId="{6A3564DA-2974-41F0-93F0-3832917B4636}" destId="{5FB1A626-FD17-4D81-9212-387DDE6E4581}" srcOrd="1" destOrd="0" presId="urn:microsoft.com/office/officeart/2005/8/layout/hierarchy3"/>
    <dgm:cxn modelId="{D570FB44-5737-4334-A8FC-225C5DA1B6B1}" type="presParOf" srcId="{8409190E-B306-4D2F-9C02-814DAC349ED1}" destId="{55254AD8-CE3B-47CD-B849-52E6C0362006}" srcOrd="1" destOrd="0" presId="urn:microsoft.com/office/officeart/2005/8/layout/hierarchy3"/>
    <dgm:cxn modelId="{6FC3C26E-F524-4A60-A4B4-7FE975E901F0}" type="presParOf" srcId="{55254AD8-CE3B-47CD-B849-52E6C0362006}" destId="{5B1531E5-1EE4-4015-87B2-5F1E1663151E}" srcOrd="0" destOrd="0" presId="urn:microsoft.com/office/officeart/2005/8/layout/hierarchy3"/>
    <dgm:cxn modelId="{50CD1613-6DA2-49BA-944D-F04B3EE28E9A}" type="presParOf" srcId="{55254AD8-CE3B-47CD-B849-52E6C0362006}" destId="{C02A82FE-6851-4C9F-9C44-1507A9F5FA96}" srcOrd="1" destOrd="0" presId="urn:microsoft.com/office/officeart/2005/8/layout/hierarchy3"/>
    <dgm:cxn modelId="{1B6E4842-F94F-49E0-A7AD-CBC80ECB4EAC}" type="presParOf" srcId="{55254AD8-CE3B-47CD-B849-52E6C0362006}" destId="{F6524F8B-AAF1-4248-A14F-0E42974A2D63}" srcOrd="2" destOrd="0" presId="urn:microsoft.com/office/officeart/2005/8/layout/hierarchy3"/>
    <dgm:cxn modelId="{496F8269-0A4F-46D9-9916-938628ABDF4D}" type="presParOf" srcId="{55254AD8-CE3B-47CD-B849-52E6C0362006}" destId="{192C52E0-84AA-404A-A946-11D1A37A6E6F}" srcOrd="3" destOrd="0" presId="urn:microsoft.com/office/officeart/2005/8/layout/hierarchy3"/>
    <dgm:cxn modelId="{D9FC67E5-ECBF-49C8-890C-B7F2D97D02B5}" type="presParOf" srcId="{55254AD8-CE3B-47CD-B849-52E6C0362006}" destId="{4F993C79-C587-46DD-BE7A-F4E24930B61F}" srcOrd="4" destOrd="0" presId="urn:microsoft.com/office/officeart/2005/8/layout/hierarchy3"/>
    <dgm:cxn modelId="{249D9E75-AA80-4E9F-921E-451E1FF64AC7}" type="presParOf" srcId="{55254AD8-CE3B-47CD-B849-52E6C0362006}" destId="{3A1DC1E4-2886-4F84-9100-914496F2ACC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D87C1-59BD-4CE2-A263-E4BF90E988D8}">
      <dsp:nvSpPr>
        <dsp:cNvPr id="0" name=""/>
        <dsp:cNvSpPr/>
      </dsp:nvSpPr>
      <dsp:spPr>
        <a:xfrm>
          <a:off x="1029" y="428686"/>
          <a:ext cx="2408250" cy="1204125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Focus</a:t>
          </a:r>
        </a:p>
      </dsp:txBody>
      <dsp:txXfrm>
        <a:off x="36297" y="463954"/>
        <a:ext cx="2337714" cy="1133589"/>
      </dsp:txXfrm>
    </dsp:sp>
    <dsp:sp modelId="{9EC28EEC-01FC-40A9-98E6-DFAE6683BE3B}">
      <dsp:nvSpPr>
        <dsp:cNvPr id="0" name=""/>
        <dsp:cNvSpPr/>
      </dsp:nvSpPr>
      <dsp:spPr>
        <a:xfrm>
          <a:off x="241854" y="1632812"/>
          <a:ext cx="240825" cy="9030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3094"/>
              </a:lnTo>
              <a:lnTo>
                <a:pt x="240825" y="9030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2F515-C15C-4962-ADB6-5E53B5D03D6D}">
      <dsp:nvSpPr>
        <dsp:cNvPr id="0" name=""/>
        <dsp:cNvSpPr/>
      </dsp:nvSpPr>
      <dsp:spPr>
        <a:xfrm>
          <a:off x="482679" y="1933843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517947" y="1969111"/>
        <a:ext cx="1856064" cy="1133589"/>
      </dsp:txXfrm>
    </dsp:sp>
    <dsp:sp modelId="{E2655A5A-FE77-41EF-B1E3-9100970B1D4B}">
      <dsp:nvSpPr>
        <dsp:cNvPr id="0" name=""/>
        <dsp:cNvSpPr/>
      </dsp:nvSpPr>
      <dsp:spPr>
        <a:xfrm>
          <a:off x="241854" y="1632812"/>
          <a:ext cx="212253" cy="2415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848"/>
              </a:lnTo>
              <a:lnTo>
                <a:pt x="212253" y="24158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FFDC8-1C40-42CA-B440-BB5845C6A5D3}">
      <dsp:nvSpPr>
        <dsp:cNvPr id="0" name=""/>
        <dsp:cNvSpPr/>
      </dsp:nvSpPr>
      <dsp:spPr>
        <a:xfrm>
          <a:off x="454107" y="3446598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489375" y="3481866"/>
        <a:ext cx="1856064" cy="1133589"/>
      </dsp:txXfrm>
    </dsp:sp>
    <dsp:sp modelId="{AD39A54E-33D9-4C4E-A475-3098B5D42A66}">
      <dsp:nvSpPr>
        <dsp:cNvPr id="0" name=""/>
        <dsp:cNvSpPr/>
      </dsp:nvSpPr>
      <dsp:spPr>
        <a:xfrm>
          <a:off x="241854" y="1632812"/>
          <a:ext cx="240825" cy="3913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3407"/>
              </a:lnTo>
              <a:lnTo>
                <a:pt x="240825" y="39134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C9D4A-9C6F-4302-9310-0598C80DFF69}">
      <dsp:nvSpPr>
        <dsp:cNvPr id="0" name=""/>
        <dsp:cNvSpPr/>
      </dsp:nvSpPr>
      <dsp:spPr>
        <a:xfrm>
          <a:off x="482679" y="4944156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>
            <a:solidFill>
              <a:schemeClr val="tx1"/>
            </a:solidFill>
          </a:endParaRPr>
        </a:p>
      </dsp:txBody>
      <dsp:txXfrm>
        <a:off x="517947" y="4979424"/>
        <a:ext cx="1856064" cy="1133589"/>
      </dsp:txXfrm>
    </dsp:sp>
    <dsp:sp modelId="{6F206E89-8054-4471-96BB-7B97A81C6C6E}">
      <dsp:nvSpPr>
        <dsp:cNvPr id="0" name=""/>
        <dsp:cNvSpPr/>
      </dsp:nvSpPr>
      <dsp:spPr>
        <a:xfrm>
          <a:off x="2950799" y="401786"/>
          <a:ext cx="2408250" cy="12041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Method</a:t>
          </a:r>
        </a:p>
      </dsp:txBody>
      <dsp:txXfrm>
        <a:off x="2986067" y="437054"/>
        <a:ext cx="2337714" cy="1133589"/>
      </dsp:txXfrm>
    </dsp:sp>
    <dsp:sp modelId="{BB40FB68-CF41-4885-8B3D-9AECE9A96774}">
      <dsp:nvSpPr>
        <dsp:cNvPr id="0" name=""/>
        <dsp:cNvSpPr/>
      </dsp:nvSpPr>
      <dsp:spPr>
        <a:xfrm>
          <a:off x="3191624" y="1605911"/>
          <a:ext cx="301368" cy="929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9994"/>
              </a:lnTo>
              <a:lnTo>
                <a:pt x="301368" y="929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E6ABF-5CD4-4DF9-ACEF-D2503538B5F2}">
      <dsp:nvSpPr>
        <dsp:cNvPr id="0" name=""/>
        <dsp:cNvSpPr/>
      </dsp:nvSpPr>
      <dsp:spPr>
        <a:xfrm>
          <a:off x="3492992" y="1933843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3528260" y="1969111"/>
        <a:ext cx="1856064" cy="1133589"/>
      </dsp:txXfrm>
    </dsp:sp>
    <dsp:sp modelId="{D80DF8F1-61B3-48DB-A7E9-D3EFA2DCBEED}">
      <dsp:nvSpPr>
        <dsp:cNvPr id="0" name=""/>
        <dsp:cNvSpPr/>
      </dsp:nvSpPr>
      <dsp:spPr>
        <a:xfrm>
          <a:off x="3191624" y="1605911"/>
          <a:ext cx="301368" cy="2435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5150"/>
              </a:lnTo>
              <a:lnTo>
                <a:pt x="301368" y="24351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35ABF-BA04-4D9E-B898-6FE24638ACB4}">
      <dsp:nvSpPr>
        <dsp:cNvPr id="0" name=""/>
        <dsp:cNvSpPr/>
      </dsp:nvSpPr>
      <dsp:spPr>
        <a:xfrm>
          <a:off x="3492992" y="3439000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3528260" y="3474268"/>
        <a:ext cx="1856064" cy="1133589"/>
      </dsp:txXfrm>
    </dsp:sp>
    <dsp:sp modelId="{9A9A2660-9D5D-4BEC-93F0-94F37CA15EE8}">
      <dsp:nvSpPr>
        <dsp:cNvPr id="0" name=""/>
        <dsp:cNvSpPr/>
      </dsp:nvSpPr>
      <dsp:spPr>
        <a:xfrm>
          <a:off x="3191624" y="1605911"/>
          <a:ext cx="301368" cy="3940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0307"/>
              </a:lnTo>
              <a:lnTo>
                <a:pt x="301368" y="39403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DC2D8-9B00-4CA3-A33A-139D5E933CE1}">
      <dsp:nvSpPr>
        <dsp:cNvPr id="0" name=""/>
        <dsp:cNvSpPr/>
      </dsp:nvSpPr>
      <dsp:spPr>
        <a:xfrm>
          <a:off x="3492992" y="4944156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3528260" y="4979424"/>
        <a:ext cx="1856064" cy="1133589"/>
      </dsp:txXfrm>
    </dsp:sp>
    <dsp:sp modelId="{38544A73-07BC-4412-8C5C-0EC82B17849A}">
      <dsp:nvSpPr>
        <dsp:cNvPr id="0" name=""/>
        <dsp:cNvSpPr/>
      </dsp:nvSpPr>
      <dsp:spPr>
        <a:xfrm>
          <a:off x="6021656" y="428686"/>
          <a:ext cx="2408250" cy="1204125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Connection</a:t>
          </a:r>
        </a:p>
      </dsp:txBody>
      <dsp:txXfrm>
        <a:off x="6056924" y="463954"/>
        <a:ext cx="2337714" cy="1133589"/>
      </dsp:txXfrm>
    </dsp:sp>
    <dsp:sp modelId="{5B1531E5-1EE4-4015-87B2-5F1E1663151E}">
      <dsp:nvSpPr>
        <dsp:cNvPr id="0" name=""/>
        <dsp:cNvSpPr/>
      </dsp:nvSpPr>
      <dsp:spPr>
        <a:xfrm>
          <a:off x="6262481" y="1632812"/>
          <a:ext cx="240825" cy="932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402"/>
              </a:lnTo>
              <a:lnTo>
                <a:pt x="240825" y="9324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A82FE-6851-4C9F-9C44-1507A9F5FA96}">
      <dsp:nvSpPr>
        <dsp:cNvPr id="0" name=""/>
        <dsp:cNvSpPr/>
      </dsp:nvSpPr>
      <dsp:spPr>
        <a:xfrm>
          <a:off x="6503306" y="1963151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>
            <a:solidFill>
              <a:schemeClr val="tx1"/>
            </a:solidFill>
          </a:endParaRPr>
        </a:p>
      </dsp:txBody>
      <dsp:txXfrm>
        <a:off x="6538574" y="1998419"/>
        <a:ext cx="1856064" cy="1133589"/>
      </dsp:txXfrm>
    </dsp:sp>
    <dsp:sp modelId="{F6524F8B-AAF1-4248-A14F-0E42974A2D63}">
      <dsp:nvSpPr>
        <dsp:cNvPr id="0" name=""/>
        <dsp:cNvSpPr/>
      </dsp:nvSpPr>
      <dsp:spPr>
        <a:xfrm>
          <a:off x="6262481" y="1632812"/>
          <a:ext cx="240825" cy="2408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250"/>
              </a:lnTo>
              <a:lnTo>
                <a:pt x="240825" y="24082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C52E0-84AA-404A-A946-11D1A37A6E6F}">
      <dsp:nvSpPr>
        <dsp:cNvPr id="0" name=""/>
        <dsp:cNvSpPr/>
      </dsp:nvSpPr>
      <dsp:spPr>
        <a:xfrm>
          <a:off x="6503306" y="3439000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6538574" y="3474268"/>
        <a:ext cx="1856064" cy="1133589"/>
      </dsp:txXfrm>
    </dsp:sp>
    <dsp:sp modelId="{4F993C79-C587-46DD-BE7A-F4E24930B61F}">
      <dsp:nvSpPr>
        <dsp:cNvPr id="0" name=""/>
        <dsp:cNvSpPr/>
      </dsp:nvSpPr>
      <dsp:spPr>
        <a:xfrm>
          <a:off x="6262481" y="1632812"/>
          <a:ext cx="241846" cy="3899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9307"/>
              </a:lnTo>
              <a:lnTo>
                <a:pt x="241846" y="38993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DC1E4-2886-4F84-9100-914496F2ACC4}">
      <dsp:nvSpPr>
        <dsp:cNvPr id="0" name=""/>
        <dsp:cNvSpPr/>
      </dsp:nvSpPr>
      <dsp:spPr>
        <a:xfrm>
          <a:off x="6504327" y="4930056"/>
          <a:ext cx="1926600" cy="1204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>
            <a:solidFill>
              <a:schemeClr val="tx1"/>
            </a:solidFill>
          </a:endParaRPr>
        </a:p>
      </dsp:txBody>
      <dsp:txXfrm>
        <a:off x="6539595" y="4965324"/>
        <a:ext cx="1856064" cy="1133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CA209-83BA-4724-A497-FA00460C6B05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8E8B8-FC1F-400D-9B8E-A659CE2B6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81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Starting to consider how we fill all the blocks on our bingo card and is there a best way to progress through the card..... Different </a:t>
            </a:r>
            <a:r>
              <a:rPr lang="en-US" err="1">
                <a:cs typeface="Calibri"/>
              </a:rPr>
              <a:t>programmes</a:t>
            </a:r>
            <a:r>
              <a:rPr lang="en-US">
                <a:cs typeface="Calibri"/>
              </a:rPr>
              <a:t> have evolved in different ways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Writing – started at micro with a focus and method </a:t>
            </a:r>
          </a:p>
          <a:p>
            <a:r>
              <a:rPr lang="en-US">
                <a:cs typeface="Calibri"/>
              </a:rPr>
              <a:t>Promise – started at Macro with a focus and connection (now working on how the method can help)</a:t>
            </a:r>
          </a:p>
          <a:p>
            <a:r>
              <a:rPr lang="en-US">
                <a:cs typeface="Calibri"/>
              </a:rPr>
              <a:t>Learning Exchange – focus has been connecting people around the method at Micro and </a:t>
            </a:r>
            <a:r>
              <a:rPr lang="en-US" err="1">
                <a:cs typeface="Calibri"/>
              </a:rPr>
              <a:t>Meso</a:t>
            </a:r>
            <a:r>
              <a:rPr lang="en-US">
                <a:cs typeface="Calibri"/>
              </a:rPr>
              <a:t> largely.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We are building our theory all the time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INTERACTION – type into chat which box are you doing most of your work in and which is most challenging?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654AC-CB99-4F2D-AC1A-C0C758B0DB1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739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9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6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427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640" y="273629"/>
            <a:ext cx="10967040" cy="11420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08641" y="6247444"/>
            <a:ext cx="2835840" cy="469489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170243" y="6247444"/>
            <a:ext cx="3861120" cy="469489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8741761" y="6247444"/>
            <a:ext cx="2835840" cy="469489"/>
          </a:xfrm>
        </p:spPr>
        <p:txBody>
          <a:bodyPr/>
          <a:lstStyle>
            <a:lvl1pPr>
              <a:defRPr/>
            </a:lvl1pPr>
          </a:lstStyle>
          <a:p>
            <a:fld id="{0F587524-EDC7-43C1-8602-036B339599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6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89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4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0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50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0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59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18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F41DD-968F-410F-A4C8-685FC3BCC51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EF44-7918-4CDA-A729-6FA8878E8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3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E60CA6-3BDB-45F0-0A82-B1ED96EC3E3E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3529137" y="65031"/>
          <a:ext cx="8430936" cy="6576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BDE0A57-998E-4289-2B49-D6AF1AF13045}"/>
              </a:ext>
            </a:extLst>
          </p:cNvPr>
          <p:cNvSpPr/>
          <p:nvPr/>
        </p:nvSpPr>
        <p:spPr>
          <a:xfrm>
            <a:off x="1050005" y="2028184"/>
            <a:ext cx="2231472" cy="123597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Macro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59790AF-E454-DA0C-DD7A-A475EBD884D4}"/>
              </a:ext>
            </a:extLst>
          </p:cNvPr>
          <p:cNvSpPr/>
          <p:nvPr/>
        </p:nvSpPr>
        <p:spPr>
          <a:xfrm>
            <a:off x="1050005" y="3511635"/>
            <a:ext cx="2231472" cy="12359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7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</a:t>
            </a:r>
            <a:endParaRPr kumimoji="0" lang="en-GB" sz="37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ECDE39-A22E-48F7-AB83-9627834A5D21}"/>
              </a:ext>
            </a:extLst>
          </p:cNvPr>
          <p:cNvSpPr/>
          <p:nvPr/>
        </p:nvSpPr>
        <p:spPr>
          <a:xfrm>
            <a:off x="1050005" y="4995087"/>
            <a:ext cx="2231472" cy="12359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8C7F66-AABC-6728-E2AA-2EC8B87B487D}"/>
              </a:ext>
            </a:extLst>
          </p:cNvPr>
          <p:cNvSpPr/>
          <p:nvPr/>
        </p:nvSpPr>
        <p:spPr>
          <a:xfrm>
            <a:off x="-11563" y="6426000"/>
            <a:ext cx="12192000" cy="432000"/>
          </a:xfrm>
          <a:prstGeom prst="rect">
            <a:avLst/>
          </a:prstGeom>
          <a:solidFill>
            <a:srgbClr val="812A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www.cypic.co.uk 			   #CYPIC2023				@scotgovCYPIC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8EA8F1-41A5-C7F0-6D8D-3492BC009021}"/>
              </a:ext>
            </a:extLst>
          </p:cNvPr>
          <p:cNvSpPr txBox="1"/>
          <p:nvPr/>
        </p:nvSpPr>
        <p:spPr>
          <a:xfrm>
            <a:off x="146147" y="303769"/>
            <a:ext cx="31626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WILD (2023)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IMPLEMENTATION BINGO CARD</a:t>
            </a:r>
          </a:p>
        </p:txBody>
      </p:sp>
    </p:spTree>
    <p:extLst>
      <p:ext uri="{BB962C8B-B14F-4D97-AF65-F5344CB8AC3E}">
        <p14:creationId xmlns:p14="http://schemas.microsoft.com/office/powerpoint/2010/main" val="42320090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2_Office Theme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Duncan</dc:creator>
  <cp:lastModifiedBy>Sarah Duncan</cp:lastModifiedBy>
  <cp:revision>1</cp:revision>
  <dcterms:created xsi:type="dcterms:W3CDTF">2023-12-11T13:50:37Z</dcterms:created>
  <dcterms:modified xsi:type="dcterms:W3CDTF">2023-12-11T13:51:04Z</dcterms:modified>
</cp:coreProperties>
</file>